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85" r:id="rId2"/>
  </p:sldMasterIdLst>
  <p:notesMasterIdLst>
    <p:notesMasterId r:id="rId16"/>
  </p:notesMasterIdLst>
  <p:sldIdLst>
    <p:sldId id="257" r:id="rId3"/>
    <p:sldId id="258" r:id="rId4"/>
    <p:sldId id="259" r:id="rId5"/>
    <p:sldId id="261" r:id="rId6"/>
    <p:sldId id="262" r:id="rId7"/>
    <p:sldId id="266" r:id="rId8"/>
    <p:sldId id="268" r:id="rId9"/>
    <p:sldId id="265" r:id="rId10"/>
    <p:sldId id="267" r:id="rId11"/>
    <p:sldId id="269" r:id="rId12"/>
    <p:sldId id="264" r:id="rId13"/>
    <p:sldId id="270" r:id="rId14"/>
    <p:sldId id="260" r:id="rId1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929F2-ECD9-4136-BFDD-AA986B3E0619}" type="datetimeFigureOut">
              <a:rPr lang="hu-HU" smtClean="0"/>
              <a:t>2021. 01. 05.</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CF618-B91B-4396-A918-6C9074B49C6B}" type="slidenum">
              <a:rPr lang="hu-HU" smtClean="0"/>
              <a:t>‹#›</a:t>
            </a:fld>
            <a:endParaRPr lang="hu-HU" dirty="0"/>
          </a:p>
        </p:txBody>
      </p:sp>
    </p:spTree>
    <p:extLst>
      <p:ext uri="{BB962C8B-B14F-4D97-AF65-F5344CB8AC3E}">
        <p14:creationId xmlns:p14="http://schemas.microsoft.com/office/powerpoint/2010/main" val="104187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77CFFE7E-35FA-4FA9-B263-14876F1E9DE7}" type="slidenum">
              <a:rPr lang="hu-HU" smtClean="0"/>
              <a:t>1</a:t>
            </a:fld>
            <a:endParaRPr lang="hu-HU" dirty="0"/>
          </a:p>
        </p:txBody>
      </p:sp>
    </p:spTree>
    <p:extLst>
      <p:ext uri="{BB962C8B-B14F-4D97-AF65-F5344CB8AC3E}">
        <p14:creationId xmlns:p14="http://schemas.microsoft.com/office/powerpoint/2010/main" val="218086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029CF618-B91B-4396-A918-6C9074B49C6B}" type="slidenum">
              <a:rPr lang="hu-HU" smtClean="0"/>
              <a:t>4</a:t>
            </a:fld>
            <a:endParaRPr lang="hu-HU" dirty="0"/>
          </a:p>
        </p:txBody>
      </p:sp>
    </p:spTree>
    <p:extLst>
      <p:ext uri="{BB962C8B-B14F-4D97-AF65-F5344CB8AC3E}">
        <p14:creationId xmlns:p14="http://schemas.microsoft.com/office/powerpoint/2010/main" val="185690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Források: Bekesireformatusok.hu</a:t>
            </a:r>
          </a:p>
          <a:p>
            <a:r>
              <a:rPr lang="hu-HU" dirty="0"/>
              <a:t>Fekete Károly: Kiss Ferenc (drhe.hu)</a:t>
            </a:r>
          </a:p>
          <a:p>
            <a:endParaRPr lang="hu-HU" dirty="0"/>
          </a:p>
        </p:txBody>
      </p:sp>
      <p:sp>
        <p:nvSpPr>
          <p:cNvPr id="4" name="Dia számának helye 3"/>
          <p:cNvSpPr>
            <a:spLocks noGrp="1"/>
          </p:cNvSpPr>
          <p:nvPr>
            <p:ph type="sldNum" sz="quarter" idx="5"/>
          </p:nvPr>
        </p:nvSpPr>
        <p:spPr/>
        <p:txBody>
          <a:bodyPr/>
          <a:lstStyle/>
          <a:p>
            <a:fld id="{029CF618-B91B-4396-A918-6C9074B49C6B}" type="slidenum">
              <a:rPr lang="hu-HU" smtClean="0"/>
              <a:t>13</a:t>
            </a:fld>
            <a:endParaRPr lang="hu-HU" dirty="0"/>
          </a:p>
        </p:txBody>
      </p:sp>
    </p:spTree>
    <p:extLst>
      <p:ext uri="{BB962C8B-B14F-4D97-AF65-F5344CB8AC3E}">
        <p14:creationId xmlns:p14="http://schemas.microsoft.com/office/powerpoint/2010/main" val="130470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ED4D18-9E8C-41B1-8790-15C05A2C7908}"/>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B4D04C38-C424-4FB7-8DDA-C558CEF085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E0117532-D44E-4FF8-8127-E2080CB97628}"/>
              </a:ext>
            </a:extLst>
          </p:cNvPr>
          <p:cNvSpPr>
            <a:spLocks noGrp="1"/>
          </p:cNvSpPr>
          <p:nvPr>
            <p:ph type="dt" sz="half" idx="10"/>
          </p:nvPr>
        </p:nvSpPr>
        <p:spPr/>
        <p:txBody>
          <a:bodyPr/>
          <a:lstStyle/>
          <a:p>
            <a:fld id="{AC52A7F1-FA0F-4EE2-812B-E505F3917615}" type="datetimeFigureOut">
              <a:rPr lang="hu-HU" smtClean="0"/>
              <a:t>2021. 01. 05.</a:t>
            </a:fld>
            <a:endParaRPr lang="hu-HU" dirty="0"/>
          </a:p>
        </p:txBody>
      </p:sp>
      <p:sp>
        <p:nvSpPr>
          <p:cNvPr id="5" name="Élőláb helye 4">
            <a:extLst>
              <a:ext uri="{FF2B5EF4-FFF2-40B4-BE49-F238E27FC236}">
                <a16:creationId xmlns:a16="http://schemas.microsoft.com/office/drawing/2014/main" id="{C1A94943-6F82-4800-8478-468ECBA8121E}"/>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4CF5D496-ADEE-40F1-B4DB-7026A79EEA41}"/>
              </a:ext>
            </a:extLst>
          </p:cNvPr>
          <p:cNvSpPr>
            <a:spLocks noGrp="1"/>
          </p:cNvSpPr>
          <p:nvPr>
            <p:ph type="sldNum" sz="quarter" idx="12"/>
          </p:nvPr>
        </p:nvSpPr>
        <p:spPr/>
        <p:txBody>
          <a:bodyPr/>
          <a:lstStyle/>
          <a:p>
            <a:fld id="{A3E5D207-3180-4F80-AB39-2D8CF1C22976}" type="slidenum">
              <a:rPr lang="hu-HU" smtClean="0"/>
              <a:t>‹#›</a:t>
            </a:fld>
            <a:endParaRPr lang="hu-HU" dirty="0"/>
          </a:p>
        </p:txBody>
      </p:sp>
    </p:spTree>
    <p:extLst>
      <p:ext uri="{BB962C8B-B14F-4D97-AF65-F5344CB8AC3E}">
        <p14:creationId xmlns:p14="http://schemas.microsoft.com/office/powerpoint/2010/main" val="581872981"/>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11699D-B4EB-4453-8B7B-A5A8E6C7EAB3}"/>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18470518-2D21-40B8-8DBA-1DBF7E02DB54}"/>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2C9265A-5440-4CA5-8406-490F2EA7FCD1}"/>
              </a:ext>
            </a:extLst>
          </p:cNvPr>
          <p:cNvSpPr>
            <a:spLocks noGrp="1"/>
          </p:cNvSpPr>
          <p:nvPr>
            <p:ph type="dt" sz="half" idx="10"/>
          </p:nvPr>
        </p:nvSpPr>
        <p:spPr/>
        <p:txBody>
          <a:bodyPr/>
          <a:lstStyle/>
          <a:p>
            <a:fld id="{AC52A7F1-FA0F-4EE2-812B-E505F3917615}" type="datetimeFigureOut">
              <a:rPr lang="hu-HU" smtClean="0"/>
              <a:t>2021. 01. 05.</a:t>
            </a:fld>
            <a:endParaRPr lang="hu-HU" dirty="0"/>
          </a:p>
        </p:txBody>
      </p:sp>
      <p:sp>
        <p:nvSpPr>
          <p:cNvPr id="5" name="Élőláb helye 4">
            <a:extLst>
              <a:ext uri="{FF2B5EF4-FFF2-40B4-BE49-F238E27FC236}">
                <a16:creationId xmlns:a16="http://schemas.microsoft.com/office/drawing/2014/main" id="{95DB643A-5ADF-4C4E-87E8-9C8365E1262E}"/>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13999F72-C375-41D7-BAD2-CC742DD0E8BC}"/>
              </a:ext>
            </a:extLst>
          </p:cNvPr>
          <p:cNvSpPr>
            <a:spLocks noGrp="1"/>
          </p:cNvSpPr>
          <p:nvPr>
            <p:ph type="sldNum" sz="quarter" idx="12"/>
          </p:nvPr>
        </p:nvSpPr>
        <p:spPr/>
        <p:txBody>
          <a:bodyPr/>
          <a:lstStyle/>
          <a:p>
            <a:fld id="{A3E5D207-3180-4F80-AB39-2D8CF1C22976}" type="slidenum">
              <a:rPr lang="hu-HU" smtClean="0"/>
              <a:t>‹#›</a:t>
            </a:fld>
            <a:endParaRPr lang="hu-HU" dirty="0"/>
          </a:p>
        </p:txBody>
      </p:sp>
    </p:spTree>
    <p:extLst>
      <p:ext uri="{BB962C8B-B14F-4D97-AF65-F5344CB8AC3E}">
        <p14:creationId xmlns:p14="http://schemas.microsoft.com/office/powerpoint/2010/main" val="102736499"/>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C159559E-7C27-40E1-A9EB-401C693B939E}"/>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FCC6E06-2E21-4368-AA70-9D14094BD55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8334E61-3F6F-41E8-82DD-123E6F6A5899}"/>
              </a:ext>
            </a:extLst>
          </p:cNvPr>
          <p:cNvSpPr>
            <a:spLocks noGrp="1"/>
          </p:cNvSpPr>
          <p:nvPr>
            <p:ph type="dt" sz="half" idx="10"/>
          </p:nvPr>
        </p:nvSpPr>
        <p:spPr/>
        <p:txBody>
          <a:bodyPr/>
          <a:lstStyle/>
          <a:p>
            <a:fld id="{AC52A7F1-FA0F-4EE2-812B-E505F3917615}" type="datetimeFigureOut">
              <a:rPr lang="hu-HU" smtClean="0"/>
              <a:t>2021. 01. 05.</a:t>
            </a:fld>
            <a:endParaRPr lang="hu-HU" dirty="0"/>
          </a:p>
        </p:txBody>
      </p:sp>
      <p:sp>
        <p:nvSpPr>
          <p:cNvPr id="5" name="Élőláb helye 4">
            <a:extLst>
              <a:ext uri="{FF2B5EF4-FFF2-40B4-BE49-F238E27FC236}">
                <a16:creationId xmlns:a16="http://schemas.microsoft.com/office/drawing/2014/main" id="{70EAD971-3F3E-43D0-9CC5-D94CA5424EE6}"/>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DCD41D07-AB82-4E94-837B-EE8AD459E503}"/>
              </a:ext>
            </a:extLst>
          </p:cNvPr>
          <p:cNvSpPr>
            <a:spLocks noGrp="1"/>
          </p:cNvSpPr>
          <p:nvPr>
            <p:ph type="sldNum" sz="quarter" idx="12"/>
          </p:nvPr>
        </p:nvSpPr>
        <p:spPr/>
        <p:txBody>
          <a:bodyPr/>
          <a:lstStyle/>
          <a:p>
            <a:fld id="{A3E5D207-3180-4F80-AB39-2D8CF1C22976}" type="slidenum">
              <a:rPr lang="hu-HU" smtClean="0"/>
              <a:t>‹#›</a:t>
            </a:fld>
            <a:endParaRPr lang="hu-HU" dirty="0"/>
          </a:p>
        </p:txBody>
      </p:sp>
    </p:spTree>
    <p:extLst>
      <p:ext uri="{BB962C8B-B14F-4D97-AF65-F5344CB8AC3E}">
        <p14:creationId xmlns:p14="http://schemas.microsoft.com/office/powerpoint/2010/main" val="156067610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5EC3CC-D01C-48A5-BA84-CC581865D364}"/>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D22192A9-59C5-4BE8-BD2C-56A492EF9D1B}"/>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F4911F4-C661-42C8-86B9-472A16528DA9}"/>
              </a:ext>
            </a:extLst>
          </p:cNvPr>
          <p:cNvSpPr>
            <a:spLocks noGrp="1"/>
          </p:cNvSpPr>
          <p:nvPr>
            <p:ph type="dt" sz="half" idx="10"/>
          </p:nvPr>
        </p:nvSpPr>
        <p:spPr/>
        <p:txBody>
          <a:bodyPr/>
          <a:lstStyle/>
          <a:p>
            <a:fld id="{F8E5DFDD-5404-4581-B101-1EF50B7A2616}" type="datetimeFigureOut">
              <a:rPr lang="hu-HU" smtClean="0"/>
              <a:t>2021. 01. 05.</a:t>
            </a:fld>
            <a:endParaRPr lang="hu-HU" dirty="0"/>
          </a:p>
        </p:txBody>
      </p:sp>
      <p:sp>
        <p:nvSpPr>
          <p:cNvPr id="5" name="Élőláb helye 4">
            <a:extLst>
              <a:ext uri="{FF2B5EF4-FFF2-40B4-BE49-F238E27FC236}">
                <a16:creationId xmlns:a16="http://schemas.microsoft.com/office/drawing/2014/main" id="{06D9BA84-EE7B-4860-8372-1B436BDA3007}"/>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B8CEBE38-7C4F-4B43-B425-D4EFBFA9E8BF}"/>
              </a:ext>
            </a:extLst>
          </p:cNvPr>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611863805"/>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BF9885-11EB-4744-9C93-4B555331F20A}"/>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640BC8A5-B2CA-420F-AF93-C8824093B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1204B567-5B1D-439B-82A0-FBA370543E40}"/>
              </a:ext>
            </a:extLst>
          </p:cNvPr>
          <p:cNvSpPr>
            <a:spLocks noGrp="1"/>
          </p:cNvSpPr>
          <p:nvPr>
            <p:ph type="dt" sz="half" idx="10"/>
          </p:nvPr>
        </p:nvSpPr>
        <p:spPr/>
        <p:txBody>
          <a:bodyPr/>
          <a:lstStyle/>
          <a:p>
            <a:fld id="{DE0CBC9D-7B1D-4F57-9EBA-949C90AB2823}" type="datetimeFigureOut">
              <a:rPr lang="hu-HU" smtClean="0"/>
              <a:t>2021. 01. 05.</a:t>
            </a:fld>
            <a:endParaRPr lang="hu-HU" dirty="0"/>
          </a:p>
        </p:txBody>
      </p:sp>
      <p:sp>
        <p:nvSpPr>
          <p:cNvPr id="5" name="Élőláb helye 4">
            <a:extLst>
              <a:ext uri="{FF2B5EF4-FFF2-40B4-BE49-F238E27FC236}">
                <a16:creationId xmlns:a16="http://schemas.microsoft.com/office/drawing/2014/main" id="{E5AC8B18-6A64-4474-B8C9-0F2C5DB9A57B}"/>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27F63235-2849-42A1-BA3A-980A6B9D2C9E}"/>
              </a:ext>
            </a:extLst>
          </p:cNvPr>
          <p:cNvSpPr>
            <a:spLocks noGrp="1"/>
          </p:cNvSpPr>
          <p:nvPr>
            <p:ph type="sldNum" sz="quarter" idx="12"/>
          </p:nvPr>
        </p:nvSpPr>
        <p:spPr/>
        <p:txBody>
          <a:bodyPr/>
          <a:lstStyle/>
          <a:p>
            <a:fld id="{5C2E2C8F-6755-4C01-BAD0-0B1B00A17B2E}" type="slidenum">
              <a:rPr lang="hu-HU" smtClean="0"/>
              <a:t>‹#›</a:t>
            </a:fld>
            <a:endParaRPr lang="hu-HU" dirty="0"/>
          </a:p>
        </p:txBody>
      </p:sp>
    </p:spTree>
    <p:extLst>
      <p:ext uri="{BB962C8B-B14F-4D97-AF65-F5344CB8AC3E}">
        <p14:creationId xmlns:p14="http://schemas.microsoft.com/office/powerpoint/2010/main" val="1281201573"/>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5EE69A2-731C-4611-93F3-1A1627377019}"/>
              </a:ext>
            </a:extLst>
          </p:cNvPr>
          <p:cNvSpPr>
            <a:spLocks noGrp="1"/>
          </p:cNvSpPr>
          <p:nvPr>
            <p:ph type="dt" sz="half" idx="10"/>
          </p:nvPr>
        </p:nvSpPr>
        <p:spPr/>
        <p:txBody>
          <a:bodyPr/>
          <a:lstStyle/>
          <a:p>
            <a:fld id="{DE0CBC9D-7B1D-4F57-9EBA-949C90AB2823}" type="datetimeFigureOut">
              <a:rPr lang="hu-HU" smtClean="0"/>
              <a:t>2021. 01. 05.</a:t>
            </a:fld>
            <a:endParaRPr lang="hu-HU" dirty="0"/>
          </a:p>
        </p:txBody>
      </p:sp>
      <p:sp>
        <p:nvSpPr>
          <p:cNvPr id="3" name="Élőláb helye 2">
            <a:extLst>
              <a:ext uri="{FF2B5EF4-FFF2-40B4-BE49-F238E27FC236}">
                <a16:creationId xmlns:a16="http://schemas.microsoft.com/office/drawing/2014/main" id="{D59EAEEA-9983-4EEB-BBA4-70323067DC99}"/>
              </a:ext>
            </a:extLst>
          </p:cNvPr>
          <p:cNvSpPr>
            <a:spLocks noGrp="1"/>
          </p:cNvSpPr>
          <p:nvPr>
            <p:ph type="ftr" sz="quarter" idx="11"/>
          </p:nvPr>
        </p:nvSpPr>
        <p:spPr/>
        <p:txBody>
          <a:bodyPr/>
          <a:lstStyle/>
          <a:p>
            <a:endParaRPr lang="hu-HU" dirty="0"/>
          </a:p>
        </p:txBody>
      </p:sp>
      <p:sp>
        <p:nvSpPr>
          <p:cNvPr id="4" name="Dia számának helye 3">
            <a:extLst>
              <a:ext uri="{FF2B5EF4-FFF2-40B4-BE49-F238E27FC236}">
                <a16:creationId xmlns:a16="http://schemas.microsoft.com/office/drawing/2014/main" id="{376BCEEA-1D76-4372-94BA-094938DC2355}"/>
              </a:ext>
            </a:extLst>
          </p:cNvPr>
          <p:cNvSpPr>
            <a:spLocks noGrp="1"/>
          </p:cNvSpPr>
          <p:nvPr>
            <p:ph type="sldNum" sz="quarter" idx="12"/>
          </p:nvPr>
        </p:nvSpPr>
        <p:spPr/>
        <p:txBody>
          <a:bodyPr/>
          <a:lstStyle/>
          <a:p>
            <a:fld id="{5C2E2C8F-6755-4C01-BAD0-0B1B00A17B2E}" type="slidenum">
              <a:rPr lang="hu-HU" smtClean="0"/>
              <a:t>‹#›</a:t>
            </a:fld>
            <a:endParaRPr lang="hu-HU" dirty="0"/>
          </a:p>
        </p:txBody>
      </p:sp>
    </p:spTree>
    <p:extLst>
      <p:ext uri="{BB962C8B-B14F-4D97-AF65-F5344CB8AC3E}">
        <p14:creationId xmlns:p14="http://schemas.microsoft.com/office/powerpoint/2010/main" val="3666263085"/>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1E49EE-8820-4876-B129-EF66536396D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DAF2EEC-C870-4FD0-8ECB-AFA3E95AA82D}"/>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80E0E90-5F15-4AB5-913A-6BB843EC5D9D}"/>
              </a:ext>
            </a:extLst>
          </p:cNvPr>
          <p:cNvSpPr>
            <a:spLocks noGrp="1"/>
          </p:cNvSpPr>
          <p:nvPr>
            <p:ph type="dt" sz="half" idx="10"/>
          </p:nvPr>
        </p:nvSpPr>
        <p:spPr/>
        <p:txBody>
          <a:bodyPr/>
          <a:lstStyle/>
          <a:p>
            <a:fld id="{AC52A7F1-FA0F-4EE2-812B-E505F3917615}" type="datetimeFigureOut">
              <a:rPr lang="hu-HU" smtClean="0"/>
              <a:t>2021. 01. 05.</a:t>
            </a:fld>
            <a:endParaRPr lang="hu-HU" dirty="0"/>
          </a:p>
        </p:txBody>
      </p:sp>
      <p:sp>
        <p:nvSpPr>
          <p:cNvPr id="5" name="Élőláb helye 4">
            <a:extLst>
              <a:ext uri="{FF2B5EF4-FFF2-40B4-BE49-F238E27FC236}">
                <a16:creationId xmlns:a16="http://schemas.microsoft.com/office/drawing/2014/main" id="{12B7249F-2BCC-472D-A5CF-AE08E235BCD8}"/>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49F42047-6108-49C3-AFF4-705B31D1CF41}"/>
              </a:ext>
            </a:extLst>
          </p:cNvPr>
          <p:cNvSpPr>
            <a:spLocks noGrp="1"/>
          </p:cNvSpPr>
          <p:nvPr>
            <p:ph type="sldNum" sz="quarter" idx="12"/>
          </p:nvPr>
        </p:nvSpPr>
        <p:spPr/>
        <p:txBody>
          <a:bodyPr/>
          <a:lstStyle/>
          <a:p>
            <a:fld id="{A3E5D207-3180-4F80-AB39-2D8CF1C22976}" type="slidenum">
              <a:rPr lang="hu-HU" smtClean="0"/>
              <a:t>‹#›</a:t>
            </a:fld>
            <a:endParaRPr lang="hu-HU" dirty="0"/>
          </a:p>
        </p:txBody>
      </p:sp>
    </p:spTree>
    <p:extLst>
      <p:ext uri="{BB962C8B-B14F-4D97-AF65-F5344CB8AC3E}">
        <p14:creationId xmlns:p14="http://schemas.microsoft.com/office/powerpoint/2010/main" val="1089178011"/>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33BBFA-DC4A-420B-AFA4-EEF86F915B3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DFA8F417-87DE-44EC-9FA4-FC1C988D6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51446621-6DC9-4808-B3F9-FB12DC7266AC}"/>
              </a:ext>
            </a:extLst>
          </p:cNvPr>
          <p:cNvSpPr>
            <a:spLocks noGrp="1"/>
          </p:cNvSpPr>
          <p:nvPr>
            <p:ph type="dt" sz="half" idx="10"/>
          </p:nvPr>
        </p:nvSpPr>
        <p:spPr/>
        <p:txBody>
          <a:bodyPr/>
          <a:lstStyle/>
          <a:p>
            <a:fld id="{AC52A7F1-FA0F-4EE2-812B-E505F3917615}" type="datetimeFigureOut">
              <a:rPr lang="hu-HU" smtClean="0"/>
              <a:t>2021. 01. 05.</a:t>
            </a:fld>
            <a:endParaRPr lang="hu-HU" dirty="0"/>
          </a:p>
        </p:txBody>
      </p:sp>
      <p:sp>
        <p:nvSpPr>
          <p:cNvPr id="5" name="Élőláb helye 4">
            <a:extLst>
              <a:ext uri="{FF2B5EF4-FFF2-40B4-BE49-F238E27FC236}">
                <a16:creationId xmlns:a16="http://schemas.microsoft.com/office/drawing/2014/main" id="{9CE33666-7CC3-4B6A-913E-2D1E38653741}"/>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C240DB1D-E338-4B6A-8434-758E45704870}"/>
              </a:ext>
            </a:extLst>
          </p:cNvPr>
          <p:cNvSpPr>
            <a:spLocks noGrp="1"/>
          </p:cNvSpPr>
          <p:nvPr>
            <p:ph type="sldNum" sz="quarter" idx="12"/>
          </p:nvPr>
        </p:nvSpPr>
        <p:spPr/>
        <p:txBody>
          <a:bodyPr/>
          <a:lstStyle/>
          <a:p>
            <a:fld id="{A3E5D207-3180-4F80-AB39-2D8CF1C22976}" type="slidenum">
              <a:rPr lang="hu-HU" smtClean="0"/>
              <a:t>‹#›</a:t>
            </a:fld>
            <a:endParaRPr lang="hu-HU" dirty="0"/>
          </a:p>
        </p:txBody>
      </p:sp>
    </p:spTree>
    <p:extLst>
      <p:ext uri="{BB962C8B-B14F-4D97-AF65-F5344CB8AC3E}">
        <p14:creationId xmlns:p14="http://schemas.microsoft.com/office/powerpoint/2010/main" val="2525218284"/>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0F2B52A-E00C-458A-840F-8CB23F2B564B}"/>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7213706-485E-41EC-B687-4CA7E16112B1}"/>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58B77494-EFB9-4005-9946-D781A208B809}"/>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9518A88-0F53-4B6E-BC21-A18736EC7EE8}"/>
              </a:ext>
            </a:extLst>
          </p:cNvPr>
          <p:cNvSpPr>
            <a:spLocks noGrp="1"/>
          </p:cNvSpPr>
          <p:nvPr>
            <p:ph type="dt" sz="half" idx="10"/>
          </p:nvPr>
        </p:nvSpPr>
        <p:spPr/>
        <p:txBody>
          <a:bodyPr/>
          <a:lstStyle/>
          <a:p>
            <a:fld id="{AC52A7F1-FA0F-4EE2-812B-E505F3917615}" type="datetimeFigureOut">
              <a:rPr lang="hu-HU" smtClean="0"/>
              <a:t>2021. 01. 05.</a:t>
            </a:fld>
            <a:endParaRPr lang="hu-HU" dirty="0"/>
          </a:p>
        </p:txBody>
      </p:sp>
      <p:sp>
        <p:nvSpPr>
          <p:cNvPr id="6" name="Élőláb helye 5">
            <a:extLst>
              <a:ext uri="{FF2B5EF4-FFF2-40B4-BE49-F238E27FC236}">
                <a16:creationId xmlns:a16="http://schemas.microsoft.com/office/drawing/2014/main" id="{BE25DD22-D8C4-4E6D-A1F2-B4C81583F0A2}"/>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D5961DEC-DBE7-45A9-9D45-6BC1290B3920}"/>
              </a:ext>
            </a:extLst>
          </p:cNvPr>
          <p:cNvSpPr>
            <a:spLocks noGrp="1"/>
          </p:cNvSpPr>
          <p:nvPr>
            <p:ph type="sldNum" sz="quarter" idx="12"/>
          </p:nvPr>
        </p:nvSpPr>
        <p:spPr/>
        <p:txBody>
          <a:bodyPr/>
          <a:lstStyle/>
          <a:p>
            <a:fld id="{A3E5D207-3180-4F80-AB39-2D8CF1C22976}" type="slidenum">
              <a:rPr lang="hu-HU" smtClean="0"/>
              <a:t>‹#›</a:t>
            </a:fld>
            <a:endParaRPr lang="hu-HU" dirty="0"/>
          </a:p>
        </p:txBody>
      </p:sp>
    </p:spTree>
    <p:extLst>
      <p:ext uri="{BB962C8B-B14F-4D97-AF65-F5344CB8AC3E}">
        <p14:creationId xmlns:p14="http://schemas.microsoft.com/office/powerpoint/2010/main" val="1317686051"/>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959128F-EFB6-42F5-890D-4A488C87302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A1D9931A-0456-46A7-9ECD-C0128E90B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54370D7D-C615-439D-833C-7C3669EF0881}"/>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49813E8-FCCA-46D3-9A3A-735D27829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2CA602D-8EC9-4939-95E1-763657EBC989}"/>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B43F48CA-5753-4044-99D5-56C25DB28763}"/>
              </a:ext>
            </a:extLst>
          </p:cNvPr>
          <p:cNvSpPr>
            <a:spLocks noGrp="1"/>
          </p:cNvSpPr>
          <p:nvPr>
            <p:ph type="dt" sz="half" idx="10"/>
          </p:nvPr>
        </p:nvSpPr>
        <p:spPr/>
        <p:txBody>
          <a:bodyPr/>
          <a:lstStyle/>
          <a:p>
            <a:fld id="{AC52A7F1-FA0F-4EE2-812B-E505F3917615}" type="datetimeFigureOut">
              <a:rPr lang="hu-HU" smtClean="0"/>
              <a:t>2021. 01. 05.</a:t>
            </a:fld>
            <a:endParaRPr lang="hu-HU" dirty="0"/>
          </a:p>
        </p:txBody>
      </p:sp>
      <p:sp>
        <p:nvSpPr>
          <p:cNvPr id="8" name="Élőláb helye 7">
            <a:extLst>
              <a:ext uri="{FF2B5EF4-FFF2-40B4-BE49-F238E27FC236}">
                <a16:creationId xmlns:a16="http://schemas.microsoft.com/office/drawing/2014/main" id="{30B2961B-A2C2-436D-A0AA-A9CB33A971C1}"/>
              </a:ext>
            </a:extLst>
          </p:cNvPr>
          <p:cNvSpPr>
            <a:spLocks noGrp="1"/>
          </p:cNvSpPr>
          <p:nvPr>
            <p:ph type="ftr" sz="quarter" idx="11"/>
          </p:nvPr>
        </p:nvSpPr>
        <p:spPr/>
        <p:txBody>
          <a:bodyPr/>
          <a:lstStyle/>
          <a:p>
            <a:endParaRPr lang="hu-HU" dirty="0"/>
          </a:p>
        </p:txBody>
      </p:sp>
      <p:sp>
        <p:nvSpPr>
          <p:cNvPr id="9" name="Dia számának helye 8">
            <a:extLst>
              <a:ext uri="{FF2B5EF4-FFF2-40B4-BE49-F238E27FC236}">
                <a16:creationId xmlns:a16="http://schemas.microsoft.com/office/drawing/2014/main" id="{CB93BCCA-F539-424F-B4CA-05B18BF90D00}"/>
              </a:ext>
            </a:extLst>
          </p:cNvPr>
          <p:cNvSpPr>
            <a:spLocks noGrp="1"/>
          </p:cNvSpPr>
          <p:nvPr>
            <p:ph type="sldNum" sz="quarter" idx="12"/>
          </p:nvPr>
        </p:nvSpPr>
        <p:spPr/>
        <p:txBody>
          <a:bodyPr/>
          <a:lstStyle/>
          <a:p>
            <a:fld id="{A3E5D207-3180-4F80-AB39-2D8CF1C22976}" type="slidenum">
              <a:rPr lang="hu-HU" smtClean="0"/>
              <a:t>‹#›</a:t>
            </a:fld>
            <a:endParaRPr lang="hu-HU" dirty="0"/>
          </a:p>
        </p:txBody>
      </p:sp>
    </p:spTree>
    <p:extLst>
      <p:ext uri="{BB962C8B-B14F-4D97-AF65-F5344CB8AC3E}">
        <p14:creationId xmlns:p14="http://schemas.microsoft.com/office/powerpoint/2010/main" val="4205632001"/>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27EE76-F08C-4D1E-B9F4-43AE943972B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AB1BBE0F-F530-446C-ABBF-713A3253E830}"/>
              </a:ext>
            </a:extLst>
          </p:cNvPr>
          <p:cNvSpPr>
            <a:spLocks noGrp="1"/>
          </p:cNvSpPr>
          <p:nvPr>
            <p:ph type="dt" sz="half" idx="10"/>
          </p:nvPr>
        </p:nvSpPr>
        <p:spPr/>
        <p:txBody>
          <a:bodyPr/>
          <a:lstStyle/>
          <a:p>
            <a:fld id="{AC52A7F1-FA0F-4EE2-812B-E505F3917615}" type="datetimeFigureOut">
              <a:rPr lang="hu-HU" smtClean="0"/>
              <a:t>2021. 01. 05.</a:t>
            </a:fld>
            <a:endParaRPr lang="hu-HU" dirty="0"/>
          </a:p>
        </p:txBody>
      </p:sp>
      <p:sp>
        <p:nvSpPr>
          <p:cNvPr id="4" name="Élőláb helye 3">
            <a:extLst>
              <a:ext uri="{FF2B5EF4-FFF2-40B4-BE49-F238E27FC236}">
                <a16:creationId xmlns:a16="http://schemas.microsoft.com/office/drawing/2014/main" id="{803CBBAA-4C3D-46DB-B189-53EE40F9AED8}"/>
              </a:ext>
            </a:extLst>
          </p:cNvPr>
          <p:cNvSpPr>
            <a:spLocks noGrp="1"/>
          </p:cNvSpPr>
          <p:nvPr>
            <p:ph type="ftr" sz="quarter" idx="11"/>
          </p:nvPr>
        </p:nvSpPr>
        <p:spPr/>
        <p:txBody>
          <a:bodyPr/>
          <a:lstStyle/>
          <a:p>
            <a:endParaRPr lang="hu-HU" dirty="0"/>
          </a:p>
        </p:txBody>
      </p:sp>
      <p:sp>
        <p:nvSpPr>
          <p:cNvPr id="5" name="Dia számának helye 4">
            <a:extLst>
              <a:ext uri="{FF2B5EF4-FFF2-40B4-BE49-F238E27FC236}">
                <a16:creationId xmlns:a16="http://schemas.microsoft.com/office/drawing/2014/main" id="{4A12F902-AFD2-4D99-A261-7B66CF7F8AFE}"/>
              </a:ext>
            </a:extLst>
          </p:cNvPr>
          <p:cNvSpPr>
            <a:spLocks noGrp="1"/>
          </p:cNvSpPr>
          <p:nvPr>
            <p:ph type="sldNum" sz="quarter" idx="12"/>
          </p:nvPr>
        </p:nvSpPr>
        <p:spPr/>
        <p:txBody>
          <a:bodyPr/>
          <a:lstStyle/>
          <a:p>
            <a:fld id="{A3E5D207-3180-4F80-AB39-2D8CF1C22976}" type="slidenum">
              <a:rPr lang="hu-HU" smtClean="0"/>
              <a:t>‹#›</a:t>
            </a:fld>
            <a:endParaRPr lang="hu-HU" dirty="0"/>
          </a:p>
        </p:txBody>
      </p:sp>
    </p:spTree>
    <p:extLst>
      <p:ext uri="{BB962C8B-B14F-4D97-AF65-F5344CB8AC3E}">
        <p14:creationId xmlns:p14="http://schemas.microsoft.com/office/powerpoint/2010/main" val="3737243440"/>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EAF1AC22-A3AB-418C-A76A-6C2D791E77DD}"/>
              </a:ext>
            </a:extLst>
          </p:cNvPr>
          <p:cNvSpPr>
            <a:spLocks noGrp="1"/>
          </p:cNvSpPr>
          <p:nvPr>
            <p:ph type="dt" sz="half" idx="10"/>
          </p:nvPr>
        </p:nvSpPr>
        <p:spPr/>
        <p:txBody>
          <a:bodyPr/>
          <a:lstStyle/>
          <a:p>
            <a:fld id="{AC52A7F1-FA0F-4EE2-812B-E505F3917615}" type="datetimeFigureOut">
              <a:rPr lang="hu-HU" smtClean="0"/>
              <a:t>2021. 01. 05.</a:t>
            </a:fld>
            <a:endParaRPr lang="hu-HU" dirty="0"/>
          </a:p>
        </p:txBody>
      </p:sp>
      <p:sp>
        <p:nvSpPr>
          <p:cNvPr id="3" name="Élőláb helye 2">
            <a:extLst>
              <a:ext uri="{FF2B5EF4-FFF2-40B4-BE49-F238E27FC236}">
                <a16:creationId xmlns:a16="http://schemas.microsoft.com/office/drawing/2014/main" id="{7772E860-87DC-4792-B06C-D16C26D4DA87}"/>
              </a:ext>
            </a:extLst>
          </p:cNvPr>
          <p:cNvSpPr>
            <a:spLocks noGrp="1"/>
          </p:cNvSpPr>
          <p:nvPr>
            <p:ph type="ftr" sz="quarter" idx="11"/>
          </p:nvPr>
        </p:nvSpPr>
        <p:spPr/>
        <p:txBody>
          <a:bodyPr/>
          <a:lstStyle/>
          <a:p>
            <a:endParaRPr lang="hu-HU" dirty="0"/>
          </a:p>
        </p:txBody>
      </p:sp>
      <p:sp>
        <p:nvSpPr>
          <p:cNvPr id="4" name="Dia számának helye 3">
            <a:extLst>
              <a:ext uri="{FF2B5EF4-FFF2-40B4-BE49-F238E27FC236}">
                <a16:creationId xmlns:a16="http://schemas.microsoft.com/office/drawing/2014/main" id="{7D198D2A-3FC2-49B1-9194-63CEBC1DABF0}"/>
              </a:ext>
            </a:extLst>
          </p:cNvPr>
          <p:cNvSpPr>
            <a:spLocks noGrp="1"/>
          </p:cNvSpPr>
          <p:nvPr>
            <p:ph type="sldNum" sz="quarter" idx="12"/>
          </p:nvPr>
        </p:nvSpPr>
        <p:spPr/>
        <p:txBody>
          <a:bodyPr/>
          <a:lstStyle/>
          <a:p>
            <a:fld id="{A3E5D207-3180-4F80-AB39-2D8CF1C22976}" type="slidenum">
              <a:rPr lang="hu-HU" smtClean="0"/>
              <a:t>‹#›</a:t>
            </a:fld>
            <a:endParaRPr lang="hu-HU" dirty="0"/>
          </a:p>
        </p:txBody>
      </p:sp>
    </p:spTree>
    <p:extLst>
      <p:ext uri="{BB962C8B-B14F-4D97-AF65-F5344CB8AC3E}">
        <p14:creationId xmlns:p14="http://schemas.microsoft.com/office/powerpoint/2010/main" val="3386310586"/>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6E2A778-65E0-4D72-8279-7DA0F2B9A2C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9F31DDD7-BCE6-41D4-ADD3-41C89A94E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503E9C4-D434-44C8-AE31-E53D100BF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ACEB7E9-59D1-40BD-A46A-4D43EBF95FFB}"/>
              </a:ext>
            </a:extLst>
          </p:cNvPr>
          <p:cNvSpPr>
            <a:spLocks noGrp="1"/>
          </p:cNvSpPr>
          <p:nvPr>
            <p:ph type="dt" sz="half" idx="10"/>
          </p:nvPr>
        </p:nvSpPr>
        <p:spPr/>
        <p:txBody>
          <a:bodyPr/>
          <a:lstStyle/>
          <a:p>
            <a:fld id="{AC52A7F1-FA0F-4EE2-812B-E505F3917615}" type="datetimeFigureOut">
              <a:rPr lang="hu-HU" smtClean="0"/>
              <a:t>2021. 01. 05.</a:t>
            </a:fld>
            <a:endParaRPr lang="hu-HU" dirty="0"/>
          </a:p>
        </p:txBody>
      </p:sp>
      <p:sp>
        <p:nvSpPr>
          <p:cNvPr id="6" name="Élőláb helye 5">
            <a:extLst>
              <a:ext uri="{FF2B5EF4-FFF2-40B4-BE49-F238E27FC236}">
                <a16:creationId xmlns:a16="http://schemas.microsoft.com/office/drawing/2014/main" id="{292FFAB0-565F-4787-86DB-DAB8B0639E7E}"/>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E8B413D1-1ED0-4D18-868B-A9A1653142A8}"/>
              </a:ext>
            </a:extLst>
          </p:cNvPr>
          <p:cNvSpPr>
            <a:spLocks noGrp="1"/>
          </p:cNvSpPr>
          <p:nvPr>
            <p:ph type="sldNum" sz="quarter" idx="12"/>
          </p:nvPr>
        </p:nvSpPr>
        <p:spPr/>
        <p:txBody>
          <a:bodyPr/>
          <a:lstStyle/>
          <a:p>
            <a:fld id="{A3E5D207-3180-4F80-AB39-2D8CF1C22976}" type="slidenum">
              <a:rPr lang="hu-HU" smtClean="0"/>
              <a:t>‹#›</a:t>
            </a:fld>
            <a:endParaRPr lang="hu-HU" dirty="0"/>
          </a:p>
        </p:txBody>
      </p:sp>
    </p:spTree>
    <p:extLst>
      <p:ext uri="{BB962C8B-B14F-4D97-AF65-F5344CB8AC3E}">
        <p14:creationId xmlns:p14="http://schemas.microsoft.com/office/powerpoint/2010/main" val="419168724"/>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1861FBE-72EB-45D3-9A91-B6F658627B0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DDF4F853-020E-4936-98C1-808D27531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a:extLst>
              <a:ext uri="{FF2B5EF4-FFF2-40B4-BE49-F238E27FC236}">
                <a16:creationId xmlns:a16="http://schemas.microsoft.com/office/drawing/2014/main" id="{06553E42-531E-4A35-81DB-4B0B9DD89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715F0EE-4399-4B25-ADD0-F85373A7B572}"/>
              </a:ext>
            </a:extLst>
          </p:cNvPr>
          <p:cNvSpPr>
            <a:spLocks noGrp="1"/>
          </p:cNvSpPr>
          <p:nvPr>
            <p:ph type="dt" sz="half" idx="10"/>
          </p:nvPr>
        </p:nvSpPr>
        <p:spPr/>
        <p:txBody>
          <a:bodyPr/>
          <a:lstStyle/>
          <a:p>
            <a:fld id="{AC52A7F1-FA0F-4EE2-812B-E505F3917615}" type="datetimeFigureOut">
              <a:rPr lang="hu-HU" smtClean="0"/>
              <a:t>2021. 01. 05.</a:t>
            </a:fld>
            <a:endParaRPr lang="hu-HU" dirty="0"/>
          </a:p>
        </p:txBody>
      </p:sp>
      <p:sp>
        <p:nvSpPr>
          <p:cNvPr id="6" name="Élőláb helye 5">
            <a:extLst>
              <a:ext uri="{FF2B5EF4-FFF2-40B4-BE49-F238E27FC236}">
                <a16:creationId xmlns:a16="http://schemas.microsoft.com/office/drawing/2014/main" id="{4683923B-711B-4FDD-9D01-76847C2F5266}"/>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3154E660-F390-4EAF-9684-EDDA60713FF5}"/>
              </a:ext>
            </a:extLst>
          </p:cNvPr>
          <p:cNvSpPr>
            <a:spLocks noGrp="1"/>
          </p:cNvSpPr>
          <p:nvPr>
            <p:ph type="sldNum" sz="quarter" idx="12"/>
          </p:nvPr>
        </p:nvSpPr>
        <p:spPr/>
        <p:txBody>
          <a:bodyPr/>
          <a:lstStyle/>
          <a:p>
            <a:fld id="{A3E5D207-3180-4F80-AB39-2D8CF1C22976}" type="slidenum">
              <a:rPr lang="hu-HU" smtClean="0"/>
              <a:t>‹#›</a:t>
            </a:fld>
            <a:endParaRPr lang="hu-HU" dirty="0"/>
          </a:p>
        </p:txBody>
      </p:sp>
    </p:spTree>
    <p:extLst>
      <p:ext uri="{BB962C8B-B14F-4D97-AF65-F5344CB8AC3E}">
        <p14:creationId xmlns:p14="http://schemas.microsoft.com/office/powerpoint/2010/main" val="1540750845"/>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1335771A-2B53-4A19-85B7-330600F7B7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4E0CAF24-2B83-4D95-830F-9FB777E482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92E6E39-8CD5-4A62-B768-C78C151D2D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2A7F1-FA0F-4EE2-812B-E505F3917615}" type="datetimeFigureOut">
              <a:rPr lang="hu-HU" smtClean="0"/>
              <a:t>2021. 01. 05.</a:t>
            </a:fld>
            <a:endParaRPr lang="hu-HU" dirty="0"/>
          </a:p>
        </p:txBody>
      </p:sp>
      <p:sp>
        <p:nvSpPr>
          <p:cNvPr id="5" name="Élőláb helye 4">
            <a:extLst>
              <a:ext uri="{FF2B5EF4-FFF2-40B4-BE49-F238E27FC236}">
                <a16:creationId xmlns:a16="http://schemas.microsoft.com/office/drawing/2014/main" id="{57B76DF3-21DA-4875-824C-96F8273AD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a:extLst>
              <a:ext uri="{FF2B5EF4-FFF2-40B4-BE49-F238E27FC236}">
                <a16:creationId xmlns:a16="http://schemas.microsoft.com/office/drawing/2014/main" id="{BF806B98-F14A-447A-9C1C-2BB9C296B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5D207-3180-4F80-AB39-2D8CF1C22976}" type="slidenum">
              <a:rPr lang="hu-HU" smtClean="0"/>
              <a:t>‹#›</a:t>
            </a:fld>
            <a:endParaRPr lang="hu-HU" dirty="0"/>
          </a:p>
        </p:txBody>
      </p:sp>
    </p:spTree>
    <p:extLst>
      <p:ext uri="{BB962C8B-B14F-4D97-AF65-F5344CB8AC3E}">
        <p14:creationId xmlns:p14="http://schemas.microsoft.com/office/powerpoint/2010/main" val="50999177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15B2CFD1-E694-4384-B3EC-EFC74B9E14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E4C5A1C-2CFB-4C87-9A65-572B00EED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0F68ED1-CFA6-4C71-A0F8-A1320D974F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D6D1A-7596-4DF1-8813-9A8069F56415}" type="datetimeFigureOut">
              <a:rPr lang="hu-HU" smtClean="0"/>
              <a:t>2021. 01. 05.</a:t>
            </a:fld>
            <a:endParaRPr lang="hu-HU" dirty="0"/>
          </a:p>
        </p:txBody>
      </p:sp>
      <p:sp>
        <p:nvSpPr>
          <p:cNvPr id="5" name="Élőláb helye 4">
            <a:extLst>
              <a:ext uri="{FF2B5EF4-FFF2-40B4-BE49-F238E27FC236}">
                <a16:creationId xmlns:a16="http://schemas.microsoft.com/office/drawing/2014/main" id="{1DF03694-40F7-4E51-B241-4E225B97F2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a:extLst>
              <a:ext uri="{FF2B5EF4-FFF2-40B4-BE49-F238E27FC236}">
                <a16:creationId xmlns:a16="http://schemas.microsoft.com/office/drawing/2014/main" id="{E169C60F-67C3-4211-BBE7-36AEFD877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8CFD8-1792-474F-878A-70E51EB0B1E8}" type="slidenum">
              <a:rPr lang="hu-HU" smtClean="0"/>
              <a:t>‹#›</a:t>
            </a:fld>
            <a:endParaRPr lang="hu-HU" dirty="0"/>
          </a:p>
        </p:txBody>
      </p:sp>
    </p:spTree>
    <p:extLst>
      <p:ext uri="{BB962C8B-B14F-4D97-AF65-F5344CB8AC3E}">
        <p14:creationId xmlns:p14="http://schemas.microsoft.com/office/powerpoint/2010/main" val="3138385963"/>
      </p:ext>
    </p:extLst>
  </p:cSld>
  <p:clrMap bg1="lt1" tx1="dk1" bg2="lt2" tx2="dk2" accent1="accent1" accent2="accent2" accent3="accent3" accent4="accent4" accent5="accent5" accent6="accent6" hlink="hlink" folHlink="folHlink"/>
  <p:sldLayoutIdLst>
    <p:sldLayoutId id="2147483887" r:id="rId1"/>
    <p:sldLayoutId id="2147483886" r:id="rId2"/>
    <p:sldLayoutId id="2147483892" r:id="rId3"/>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p-2RI0g97IE&amp;feature=youtu.be" TargetMode="External"/><Relationship Id="rId2" Type="http://schemas.openxmlformats.org/officeDocument/2006/relationships/image" Target="../media/image18.jp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slide" Target="slide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hyperlink" Target="https://szolnokref.hu/szeretetszolgalat/mukodesun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learningapps.org/watch?v=paozwziac20" TargetMode="External"/><Relationship Id="rId7" Type="http://schemas.openxmlformats.org/officeDocument/2006/relationships/image" Target="../media/image12.jpeg"/><Relationship Id="rId2" Type="http://schemas.openxmlformats.org/officeDocument/2006/relationships/hyperlink" Target="https://www.youtube.com/watch?v=Vvp00FulcME" TargetMode="Externa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learningapps.org/display?v=paozwziac20"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1648283" y="362845"/>
            <a:ext cx="3589760" cy="288515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3" name="Ellipszis 2"/>
          <p:cNvSpPr/>
          <p:nvPr/>
        </p:nvSpPr>
        <p:spPr>
          <a:xfrm>
            <a:off x="7703820" y="181846"/>
            <a:ext cx="3589760" cy="288515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4" name="Szövegdoboz 5"/>
          <p:cNvSpPr txBox="1">
            <a:spLocks noChangeArrowheads="1"/>
          </p:cNvSpPr>
          <p:nvPr/>
        </p:nvSpPr>
        <p:spPr bwMode="auto">
          <a:xfrm>
            <a:off x="1084408" y="3429000"/>
            <a:ext cx="10587995" cy="2677656"/>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a:solidFill>
                  <a:schemeClr val="bg1"/>
                </a:solidFill>
                <a:cs typeface="Arial" panose="020B0604020202020204" pitchFamily="34" charset="0"/>
              </a:rPr>
              <a:t>A mai óra témája:</a:t>
            </a:r>
          </a:p>
          <a:p>
            <a:pPr algn="ctr" eaLnBrk="1" hangingPunct="1"/>
            <a:r>
              <a:rPr lang="hu-HU" altLang="hu-HU" sz="4400" b="1" dirty="0">
                <a:solidFill>
                  <a:schemeClr val="bg1"/>
                </a:solidFill>
                <a:cs typeface="Arial" panose="020B0604020202020204" pitchFamily="34" charset="0"/>
              </a:rPr>
              <a:t>Férfiak és nők a történelem tükrében </a:t>
            </a:r>
          </a:p>
          <a:p>
            <a:pPr algn="ctr" eaLnBrk="1" hangingPunct="1"/>
            <a:r>
              <a:rPr lang="hu-HU" altLang="hu-HU" sz="4400" b="1" dirty="0">
                <a:solidFill>
                  <a:schemeClr val="bg1"/>
                </a:solidFill>
                <a:cs typeface="Arial" panose="020B0604020202020204" pitchFamily="34" charset="0"/>
              </a:rPr>
              <a:t>(olvasmányfeldolgozás)</a:t>
            </a:r>
          </a:p>
          <a:p>
            <a:pPr algn="ctr"/>
            <a:r>
              <a:rPr lang="hu-HU" altLang="hu-HU" sz="3600" b="1" dirty="0">
                <a:solidFill>
                  <a:schemeClr val="bg1"/>
                </a:solidFill>
                <a:cs typeface="Arial" panose="020B0604020202020204" pitchFamily="34" charset="0"/>
              </a:rPr>
              <a:t>(otthoni projektmunka)</a:t>
            </a:r>
          </a:p>
        </p:txBody>
      </p:sp>
    </p:spTree>
    <p:extLst>
      <p:ext uri="{BB962C8B-B14F-4D97-AF65-F5344CB8AC3E}">
        <p14:creationId xmlns:p14="http://schemas.microsoft.com/office/powerpoint/2010/main" val="3751537898"/>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beltéri, festés, képkeret, díszített látható&#10;&#10;Automatikusan generált leírás">
            <a:extLst>
              <a:ext uri="{FF2B5EF4-FFF2-40B4-BE49-F238E27FC236}">
                <a16:creationId xmlns:a16="http://schemas.microsoft.com/office/drawing/2014/main" id="{07B8F8F9-4AEF-4D4C-A01C-050C06932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36" y="1306846"/>
            <a:ext cx="3343500" cy="3837131"/>
          </a:xfrm>
          <a:prstGeom prst="rect">
            <a:avLst/>
          </a:prstGeom>
          <a:scene3d>
            <a:camera prst="perspectiveContrastingRightFacing"/>
            <a:lightRig rig="threePt" dir="t"/>
          </a:scene3d>
        </p:spPr>
      </p:pic>
      <p:sp>
        <p:nvSpPr>
          <p:cNvPr id="5" name="Téglalap 4">
            <a:extLst>
              <a:ext uri="{FF2B5EF4-FFF2-40B4-BE49-F238E27FC236}">
                <a16:creationId xmlns:a16="http://schemas.microsoft.com/office/drawing/2014/main" id="{D1DADB8B-3D54-411A-A806-E0E8D8E09D12}"/>
              </a:ext>
            </a:extLst>
          </p:cNvPr>
          <p:cNvSpPr/>
          <p:nvPr/>
        </p:nvSpPr>
        <p:spPr>
          <a:xfrm>
            <a:off x="3367719" y="1168324"/>
            <a:ext cx="5456561" cy="2031325"/>
          </a:xfrm>
          <a:prstGeom prst="rect">
            <a:avLst/>
          </a:prstGeom>
          <a:solidFill>
            <a:schemeClr val="bg2">
              <a:lumMod val="25000"/>
            </a:schemeClr>
          </a:solidFill>
        </p:spPr>
        <p:txBody>
          <a:bodyPr wrap="square">
            <a:spAutoFit/>
          </a:bodyPr>
          <a:lstStyle/>
          <a:p>
            <a:pPr algn="ctr"/>
            <a:r>
              <a:rPr lang="hu-HU" dirty="0">
                <a:solidFill>
                  <a:schemeClr val="bg1"/>
                </a:solidFill>
                <a:latin typeface="Arial" panose="020B0604020202020204" pitchFamily="34" charset="0"/>
                <a:cs typeface="Arial" panose="020B0604020202020204" pitchFamily="34" charset="0"/>
              </a:rPr>
              <a:t>Életünk során a példák mindig bátoríthatnak bennünket. Jó érzés tudni, hogy már sokan jártak előttünk. Kik a Te példaképeid?</a:t>
            </a:r>
          </a:p>
          <a:p>
            <a:pPr algn="ctr"/>
            <a:r>
              <a:rPr lang="hu-HU" spc="300" dirty="0">
                <a:solidFill>
                  <a:schemeClr val="bg1"/>
                </a:solidFill>
                <a:latin typeface="Arial" panose="020B0604020202020204" pitchFamily="34" charset="0"/>
                <a:cs typeface="Arial" panose="020B0604020202020204" pitchFamily="34" charset="0"/>
              </a:rPr>
              <a:t>Válassz magadnak két példaképet! </a:t>
            </a:r>
          </a:p>
          <a:p>
            <a:pPr algn="ctr"/>
            <a:r>
              <a:rPr lang="hu-HU" dirty="0">
                <a:solidFill>
                  <a:schemeClr val="bg1"/>
                </a:solidFill>
                <a:latin typeface="Arial" panose="020B0604020202020204" pitchFamily="34" charset="0"/>
                <a:cs typeface="Arial" panose="020B0604020202020204" pitchFamily="34" charset="0"/>
              </a:rPr>
              <a:t>Válassz egyet a történelemből, és egyet a családodból! </a:t>
            </a:r>
          </a:p>
          <a:p>
            <a:pPr algn="ctr"/>
            <a:r>
              <a:rPr lang="hu-HU" dirty="0">
                <a:solidFill>
                  <a:schemeClr val="bg1"/>
                </a:solidFill>
                <a:latin typeface="Arial" panose="020B0604020202020204" pitchFamily="34" charset="0"/>
                <a:cs typeface="Arial" panose="020B0604020202020204" pitchFamily="34" charset="0"/>
              </a:rPr>
              <a:t>Készíts róla egy rövid portrét!</a:t>
            </a:r>
          </a:p>
        </p:txBody>
      </p:sp>
      <p:pic>
        <p:nvPicPr>
          <p:cNvPr id="6" name="Kép 5" descr="A képen beltéri, festés, képkeret, díszített látható&#10;&#10;Automatikusan generált leírás">
            <a:extLst>
              <a:ext uri="{FF2B5EF4-FFF2-40B4-BE49-F238E27FC236}">
                <a16:creationId xmlns:a16="http://schemas.microsoft.com/office/drawing/2014/main" id="{E94229AD-8828-407B-B484-73DE6D3EA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4970" y="1144286"/>
            <a:ext cx="3343500" cy="3837131"/>
          </a:xfrm>
          <a:prstGeom prst="rect">
            <a:avLst/>
          </a:prstGeom>
          <a:scene3d>
            <a:camera prst="perspectiveContrastingLeftFacing"/>
            <a:lightRig rig="threePt" dir="t"/>
          </a:scene3d>
        </p:spPr>
      </p:pic>
      <p:sp>
        <p:nvSpPr>
          <p:cNvPr id="7" name="Szövegdoboz 6">
            <a:extLst>
              <a:ext uri="{FF2B5EF4-FFF2-40B4-BE49-F238E27FC236}">
                <a16:creationId xmlns:a16="http://schemas.microsoft.com/office/drawing/2014/main" id="{C0D43B78-E42B-4AD1-89A0-ACCC0098CAB6}"/>
              </a:ext>
            </a:extLst>
          </p:cNvPr>
          <p:cNvSpPr txBox="1"/>
          <p:nvPr/>
        </p:nvSpPr>
        <p:spPr>
          <a:xfrm>
            <a:off x="547984" y="5135564"/>
            <a:ext cx="3494388" cy="369332"/>
          </a:xfrm>
          <a:prstGeom prst="rect">
            <a:avLst/>
          </a:prstGeom>
          <a:noFill/>
          <a:scene3d>
            <a:camera prst="perspectiveContrastingRightFacing"/>
            <a:lightRig rig="threePt" dir="t"/>
          </a:scene3d>
        </p:spPr>
        <p:txBody>
          <a:bodyPr wrap="square" rtlCol="0">
            <a:spAutoFit/>
          </a:bodyPr>
          <a:lstStyle/>
          <a:p>
            <a:r>
              <a:rPr lang="hu-HU" b="1" dirty="0">
                <a:latin typeface="Arial" panose="020B0604020202020204" pitchFamily="34" charset="0"/>
                <a:cs typeface="Arial" panose="020B0604020202020204" pitchFamily="34" charset="0"/>
              </a:rPr>
              <a:t>Egy példakép a családomból</a:t>
            </a:r>
          </a:p>
        </p:txBody>
      </p:sp>
      <p:sp>
        <p:nvSpPr>
          <p:cNvPr id="8" name="Szövegdoboz 7">
            <a:extLst>
              <a:ext uri="{FF2B5EF4-FFF2-40B4-BE49-F238E27FC236}">
                <a16:creationId xmlns:a16="http://schemas.microsoft.com/office/drawing/2014/main" id="{8EDD78CD-14A0-4498-9FA2-F15EFA874BB9}"/>
              </a:ext>
            </a:extLst>
          </p:cNvPr>
          <p:cNvSpPr txBox="1"/>
          <p:nvPr/>
        </p:nvSpPr>
        <p:spPr>
          <a:xfrm>
            <a:off x="8303623" y="5051042"/>
            <a:ext cx="3494388" cy="369332"/>
          </a:xfrm>
          <a:prstGeom prst="rect">
            <a:avLst/>
          </a:prstGeom>
          <a:noFill/>
          <a:scene3d>
            <a:camera prst="perspectiveContrastingLeftFacing"/>
            <a:lightRig rig="threePt" dir="t"/>
          </a:scene3d>
        </p:spPr>
        <p:txBody>
          <a:bodyPr wrap="square" rtlCol="0">
            <a:spAutoFit/>
          </a:bodyPr>
          <a:lstStyle/>
          <a:p>
            <a:r>
              <a:rPr lang="hu-HU" b="1" dirty="0">
                <a:latin typeface="Arial" panose="020B0604020202020204" pitchFamily="34" charset="0"/>
                <a:cs typeface="Arial" panose="020B0604020202020204" pitchFamily="34" charset="0"/>
              </a:rPr>
              <a:t>Egy példakép a történelemből </a:t>
            </a:r>
          </a:p>
        </p:txBody>
      </p:sp>
      <p:sp>
        <p:nvSpPr>
          <p:cNvPr id="9" name="Szövegdoboz 8">
            <a:extLst>
              <a:ext uri="{FF2B5EF4-FFF2-40B4-BE49-F238E27FC236}">
                <a16:creationId xmlns:a16="http://schemas.microsoft.com/office/drawing/2014/main" id="{703F86AA-8FBB-433A-866D-312F4BDDB2E6}"/>
              </a:ext>
            </a:extLst>
          </p:cNvPr>
          <p:cNvSpPr txBox="1"/>
          <p:nvPr/>
        </p:nvSpPr>
        <p:spPr>
          <a:xfrm>
            <a:off x="3888377" y="356608"/>
            <a:ext cx="4415246" cy="461665"/>
          </a:xfrm>
          <a:prstGeom prst="rect">
            <a:avLst/>
          </a:prstGeom>
          <a:noFill/>
        </p:spPr>
        <p:txBody>
          <a:bodyPr wrap="square" rtlCol="0">
            <a:spAutoFit/>
          </a:bodyPr>
          <a:lstStyle/>
          <a:p>
            <a:pPr algn="ctr"/>
            <a:r>
              <a:rPr lang="hu-HU" sz="2400" b="1" dirty="0">
                <a:latin typeface="Arial" panose="020B0604020202020204" pitchFamily="34" charset="0"/>
                <a:cs typeface="Arial" panose="020B0604020202020204" pitchFamily="34" charset="0"/>
              </a:rPr>
              <a:t>Ki a Te példaképed?</a:t>
            </a:r>
          </a:p>
        </p:txBody>
      </p:sp>
      <p:pic>
        <p:nvPicPr>
          <p:cNvPr id="10" name="Kép 9">
            <a:extLst>
              <a:ext uri="{FF2B5EF4-FFF2-40B4-BE49-F238E27FC236}">
                <a16:creationId xmlns:a16="http://schemas.microsoft.com/office/drawing/2014/main" id="{224D6D62-7B5B-4675-ABC1-CBC6E0141941}"/>
              </a:ext>
            </a:extLst>
          </p:cNvPr>
          <p:cNvPicPr>
            <a:picLocks noChangeAspect="1"/>
          </p:cNvPicPr>
          <p:nvPr/>
        </p:nvPicPr>
        <p:blipFill>
          <a:blip r:embed="rId3"/>
          <a:stretch>
            <a:fillRect/>
          </a:stretch>
        </p:blipFill>
        <p:spPr>
          <a:xfrm>
            <a:off x="10986868" y="5635274"/>
            <a:ext cx="1230203" cy="1222726"/>
          </a:xfrm>
          <a:prstGeom prst="rect">
            <a:avLst/>
          </a:prstGeom>
        </p:spPr>
      </p:pic>
      <p:sp>
        <p:nvSpPr>
          <p:cNvPr id="12" name="Szövegdoboz 11">
            <a:extLst>
              <a:ext uri="{FF2B5EF4-FFF2-40B4-BE49-F238E27FC236}">
                <a16:creationId xmlns:a16="http://schemas.microsoft.com/office/drawing/2014/main" id="{7FEE79C8-06F0-4E49-9255-FDF98320BD8E}"/>
              </a:ext>
            </a:extLst>
          </p:cNvPr>
          <p:cNvSpPr txBox="1"/>
          <p:nvPr/>
        </p:nvSpPr>
        <p:spPr>
          <a:xfrm>
            <a:off x="1427204" y="2295252"/>
            <a:ext cx="1520302" cy="369332"/>
          </a:xfrm>
          <a:prstGeom prst="rect">
            <a:avLst/>
          </a:prstGeom>
          <a:noFill/>
          <a:scene3d>
            <a:camera prst="perspectiveContrastingRightFacing"/>
            <a:lightRig rig="threePt" dir="t"/>
          </a:scene3d>
        </p:spPr>
        <p:txBody>
          <a:bodyPr wrap="square" rtlCol="0">
            <a:spAutoFit/>
          </a:bodyPr>
          <a:lstStyle/>
          <a:p>
            <a:r>
              <a:rPr lang="hu-HU" b="1" dirty="0">
                <a:latin typeface="Arial" panose="020B0604020202020204" pitchFamily="34" charset="0"/>
                <a:cs typeface="Arial" panose="020B0604020202020204" pitchFamily="34" charset="0"/>
              </a:rPr>
              <a:t>Király?</a:t>
            </a:r>
          </a:p>
        </p:txBody>
      </p:sp>
      <p:sp>
        <p:nvSpPr>
          <p:cNvPr id="13" name="Szövegdoboz 12">
            <a:extLst>
              <a:ext uri="{FF2B5EF4-FFF2-40B4-BE49-F238E27FC236}">
                <a16:creationId xmlns:a16="http://schemas.microsoft.com/office/drawing/2014/main" id="{9B193FAE-2D9F-4C6E-9BFE-AA8E296924B4}"/>
              </a:ext>
            </a:extLst>
          </p:cNvPr>
          <p:cNvSpPr txBox="1"/>
          <p:nvPr/>
        </p:nvSpPr>
        <p:spPr>
          <a:xfrm>
            <a:off x="1535027" y="2878185"/>
            <a:ext cx="1520302" cy="369332"/>
          </a:xfrm>
          <a:prstGeom prst="rect">
            <a:avLst/>
          </a:prstGeom>
          <a:noFill/>
          <a:scene3d>
            <a:camera prst="perspectiveContrastingRightFacing"/>
            <a:lightRig rig="threePt" dir="t"/>
          </a:scene3d>
        </p:spPr>
        <p:txBody>
          <a:bodyPr wrap="square" rtlCol="0">
            <a:spAutoFit/>
          </a:bodyPr>
          <a:lstStyle/>
          <a:p>
            <a:r>
              <a:rPr lang="hu-HU" b="1" dirty="0">
                <a:latin typeface="Arial" panose="020B0604020202020204" pitchFamily="34" charset="0"/>
                <a:cs typeface="Arial" panose="020B0604020202020204" pitchFamily="34" charset="0"/>
              </a:rPr>
              <a:t>Költő?</a:t>
            </a:r>
          </a:p>
        </p:txBody>
      </p:sp>
      <p:sp>
        <p:nvSpPr>
          <p:cNvPr id="14" name="Szövegdoboz 13">
            <a:extLst>
              <a:ext uri="{FF2B5EF4-FFF2-40B4-BE49-F238E27FC236}">
                <a16:creationId xmlns:a16="http://schemas.microsoft.com/office/drawing/2014/main" id="{0017ED7C-D12E-4387-89F6-FDE31C2FF371}"/>
              </a:ext>
            </a:extLst>
          </p:cNvPr>
          <p:cNvSpPr txBox="1"/>
          <p:nvPr/>
        </p:nvSpPr>
        <p:spPr>
          <a:xfrm>
            <a:off x="1559251" y="3530742"/>
            <a:ext cx="1520302" cy="369332"/>
          </a:xfrm>
          <a:prstGeom prst="rect">
            <a:avLst/>
          </a:prstGeom>
          <a:noFill/>
          <a:scene3d>
            <a:camera prst="perspectiveContrastingRightFacing"/>
            <a:lightRig rig="threePt" dir="t"/>
          </a:scene3d>
        </p:spPr>
        <p:txBody>
          <a:bodyPr wrap="square" rtlCol="0">
            <a:spAutoFit/>
          </a:bodyPr>
          <a:lstStyle/>
          <a:p>
            <a:r>
              <a:rPr lang="hu-HU" b="1" dirty="0">
                <a:latin typeface="Arial" panose="020B0604020202020204" pitchFamily="34" charset="0"/>
                <a:cs typeface="Arial" panose="020B0604020202020204" pitchFamily="34" charset="0"/>
              </a:rPr>
              <a:t>Írónő?</a:t>
            </a:r>
          </a:p>
        </p:txBody>
      </p:sp>
      <p:sp>
        <p:nvSpPr>
          <p:cNvPr id="15" name="Szövegdoboz 14">
            <a:extLst>
              <a:ext uri="{FF2B5EF4-FFF2-40B4-BE49-F238E27FC236}">
                <a16:creationId xmlns:a16="http://schemas.microsoft.com/office/drawing/2014/main" id="{CE6228CC-F6A1-43D8-868A-BB81C8573099}"/>
              </a:ext>
            </a:extLst>
          </p:cNvPr>
          <p:cNvSpPr txBox="1"/>
          <p:nvPr/>
        </p:nvSpPr>
        <p:spPr>
          <a:xfrm>
            <a:off x="9396425" y="2295252"/>
            <a:ext cx="1969266" cy="369332"/>
          </a:xfrm>
          <a:prstGeom prst="rect">
            <a:avLst/>
          </a:prstGeom>
          <a:noFill/>
          <a:scene3d>
            <a:camera prst="perspectiveContrastingLeftFacing"/>
            <a:lightRig rig="threePt" dir="t"/>
          </a:scene3d>
        </p:spPr>
        <p:txBody>
          <a:bodyPr wrap="square" rtlCol="0">
            <a:spAutoFit/>
          </a:bodyPr>
          <a:lstStyle/>
          <a:p>
            <a:r>
              <a:rPr lang="hu-HU" b="1" dirty="0">
                <a:latin typeface="Arial" panose="020B0604020202020204" pitchFamily="34" charset="0"/>
                <a:cs typeface="Arial" panose="020B0604020202020204" pitchFamily="34" charset="0"/>
              </a:rPr>
              <a:t>Nagypapám?</a:t>
            </a:r>
          </a:p>
        </p:txBody>
      </p:sp>
      <p:sp>
        <p:nvSpPr>
          <p:cNvPr id="16" name="Szövegdoboz 15">
            <a:extLst>
              <a:ext uri="{FF2B5EF4-FFF2-40B4-BE49-F238E27FC236}">
                <a16:creationId xmlns:a16="http://schemas.microsoft.com/office/drawing/2014/main" id="{4FE9D07D-1C58-468E-971E-5AE52D589142}"/>
              </a:ext>
            </a:extLst>
          </p:cNvPr>
          <p:cNvSpPr txBox="1"/>
          <p:nvPr/>
        </p:nvSpPr>
        <p:spPr>
          <a:xfrm>
            <a:off x="9361054" y="2949109"/>
            <a:ext cx="1969266" cy="369332"/>
          </a:xfrm>
          <a:prstGeom prst="rect">
            <a:avLst/>
          </a:prstGeom>
          <a:noFill/>
          <a:scene3d>
            <a:camera prst="perspectiveContrastingLeftFacing"/>
            <a:lightRig rig="threePt" dir="t"/>
          </a:scene3d>
        </p:spPr>
        <p:txBody>
          <a:bodyPr wrap="square" rtlCol="0">
            <a:spAutoFit/>
          </a:bodyPr>
          <a:lstStyle/>
          <a:p>
            <a:r>
              <a:rPr lang="hu-HU" b="1" dirty="0">
                <a:latin typeface="Arial" panose="020B0604020202020204" pitchFamily="34" charset="0"/>
                <a:cs typeface="Arial" panose="020B0604020202020204" pitchFamily="34" charset="0"/>
              </a:rPr>
              <a:t>Dédmamám?</a:t>
            </a:r>
          </a:p>
        </p:txBody>
      </p:sp>
      <p:sp>
        <p:nvSpPr>
          <p:cNvPr id="17" name="Szövegdoboz 16">
            <a:extLst>
              <a:ext uri="{FF2B5EF4-FFF2-40B4-BE49-F238E27FC236}">
                <a16:creationId xmlns:a16="http://schemas.microsoft.com/office/drawing/2014/main" id="{26DD0814-0D4F-48C3-8611-F7E05CE10B88}"/>
              </a:ext>
            </a:extLst>
          </p:cNvPr>
          <p:cNvSpPr txBox="1"/>
          <p:nvPr/>
        </p:nvSpPr>
        <p:spPr>
          <a:xfrm>
            <a:off x="9396425" y="3595931"/>
            <a:ext cx="1969266" cy="369332"/>
          </a:xfrm>
          <a:prstGeom prst="rect">
            <a:avLst/>
          </a:prstGeom>
          <a:noFill/>
          <a:scene3d>
            <a:camera prst="perspectiveContrastingLeftFacing"/>
            <a:lightRig rig="threePt" dir="t"/>
          </a:scene3d>
        </p:spPr>
        <p:txBody>
          <a:bodyPr wrap="square" rtlCol="0">
            <a:spAutoFit/>
          </a:bodyPr>
          <a:lstStyle/>
          <a:p>
            <a:r>
              <a:rPr lang="hu-HU" b="1" dirty="0">
                <a:latin typeface="Arial" panose="020B0604020202020204" pitchFamily="34" charset="0"/>
                <a:cs typeface="Arial" panose="020B0604020202020204" pitchFamily="34" charset="0"/>
              </a:rPr>
              <a:t>Ükpapám?</a:t>
            </a:r>
          </a:p>
        </p:txBody>
      </p:sp>
      <p:sp>
        <p:nvSpPr>
          <p:cNvPr id="18" name="Téglalap 17">
            <a:extLst>
              <a:ext uri="{FF2B5EF4-FFF2-40B4-BE49-F238E27FC236}">
                <a16:creationId xmlns:a16="http://schemas.microsoft.com/office/drawing/2014/main" id="{57047A06-F0DF-4978-86B7-838BEB70527C}"/>
              </a:ext>
            </a:extLst>
          </p:cNvPr>
          <p:cNvSpPr/>
          <p:nvPr/>
        </p:nvSpPr>
        <p:spPr>
          <a:xfrm>
            <a:off x="3367719" y="3530742"/>
            <a:ext cx="5456561" cy="2585323"/>
          </a:xfrm>
          <a:prstGeom prst="rect">
            <a:avLst/>
          </a:prstGeom>
          <a:solidFill>
            <a:schemeClr val="bg2">
              <a:lumMod val="25000"/>
            </a:schemeClr>
          </a:solidFill>
        </p:spPr>
        <p:txBody>
          <a:bodyPr wrap="square">
            <a:spAutoFit/>
          </a:bodyPr>
          <a:lstStyle/>
          <a:p>
            <a:pPr algn="ctr"/>
            <a:r>
              <a:rPr lang="hu-HU" dirty="0">
                <a:solidFill>
                  <a:schemeClr val="bg1"/>
                </a:solidFill>
                <a:latin typeface="Arial" panose="020B0604020202020204" pitchFamily="34" charset="0"/>
                <a:cs typeface="Arial" panose="020B0604020202020204" pitchFamily="34" charset="0"/>
              </a:rPr>
              <a:t>Itt találsz néhány szempontot a bemutató elkészítéséhez:</a:t>
            </a:r>
          </a:p>
          <a:p>
            <a:pPr marL="285750" indent="-285750" algn="ctr">
              <a:buFont typeface="Arial" panose="020B0604020202020204" pitchFamily="34" charset="0"/>
              <a:buChar char="•"/>
            </a:pPr>
            <a:r>
              <a:rPr lang="hu-HU" dirty="0">
                <a:solidFill>
                  <a:schemeClr val="bg1"/>
                </a:solidFill>
                <a:latin typeface="Arial" panose="020B0604020202020204" pitchFamily="34" charset="0"/>
                <a:cs typeface="Arial" panose="020B0604020202020204" pitchFamily="34" charset="0"/>
              </a:rPr>
              <a:t>Ki volt ő? Mikor és hol élt?</a:t>
            </a:r>
          </a:p>
          <a:p>
            <a:pPr marL="285750" indent="-285750" algn="ctr">
              <a:buFont typeface="Arial" panose="020B0604020202020204" pitchFamily="34" charset="0"/>
              <a:buChar char="•"/>
            </a:pPr>
            <a:r>
              <a:rPr lang="hu-HU" dirty="0">
                <a:solidFill>
                  <a:schemeClr val="bg1"/>
                </a:solidFill>
                <a:latin typeface="Arial" panose="020B0604020202020204" pitchFamily="34" charset="0"/>
                <a:cs typeface="Arial" panose="020B0604020202020204" pitchFamily="34" charset="0"/>
              </a:rPr>
              <a:t>Milyen tulajdonságai/tettei miatt választottad éppen őt?</a:t>
            </a:r>
          </a:p>
          <a:p>
            <a:pPr marL="285750" indent="-285750" algn="ctr">
              <a:buFont typeface="Arial" panose="020B0604020202020204" pitchFamily="34" charset="0"/>
              <a:buChar char="•"/>
            </a:pPr>
            <a:r>
              <a:rPr lang="hu-HU" dirty="0">
                <a:solidFill>
                  <a:schemeClr val="bg1"/>
                </a:solidFill>
                <a:latin typeface="Arial" panose="020B0604020202020204" pitchFamily="34" charset="0"/>
                <a:cs typeface="Arial" panose="020B0604020202020204" pitchFamily="34" charset="0"/>
              </a:rPr>
              <a:t> Ha lenne egy időgéped és meglátogathatnád, mit kérdeznél tőle, vagy mit mondanál neki?</a:t>
            </a:r>
          </a:p>
          <a:p>
            <a:pPr marL="285750" indent="-285750" algn="ctr">
              <a:buFont typeface="Arial" panose="020B0604020202020204" pitchFamily="34" charset="0"/>
              <a:buChar char="•"/>
            </a:pPr>
            <a:r>
              <a:rPr lang="hu-HU" dirty="0">
                <a:solidFill>
                  <a:schemeClr val="bg1"/>
                </a:solidFill>
                <a:latin typeface="Arial" panose="020B0604020202020204" pitchFamily="34" charset="0"/>
                <a:cs typeface="Arial" panose="020B0604020202020204" pitchFamily="34" charset="0"/>
              </a:rPr>
              <a:t>Ha Istenben hívő ember volt, hogyan jelent ez meg az életében és a tetteiben?</a:t>
            </a:r>
          </a:p>
        </p:txBody>
      </p:sp>
    </p:spTree>
    <p:extLst>
      <p:ext uri="{BB962C8B-B14F-4D97-AF65-F5344CB8AC3E}">
        <p14:creationId xmlns:p14="http://schemas.microsoft.com/office/powerpoint/2010/main" val="19801719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8E4584E9-C8D6-41A8-AB20-85CE5F155223}"/>
              </a:ext>
            </a:extLst>
          </p:cNvPr>
          <p:cNvSpPr/>
          <p:nvPr/>
        </p:nvSpPr>
        <p:spPr>
          <a:xfrm>
            <a:off x="345026" y="1397675"/>
            <a:ext cx="5750974" cy="3785652"/>
          </a:xfrm>
          <a:prstGeom prst="rect">
            <a:avLst/>
          </a:prstGeom>
          <a:solidFill>
            <a:schemeClr val="bg2">
              <a:lumMod val="50000"/>
            </a:schemeClr>
          </a:solidFill>
        </p:spPr>
        <p:txBody>
          <a:bodyPr wrap="square">
            <a:spAutoFit/>
          </a:bodyPr>
          <a:lstStyle/>
          <a:p>
            <a:pPr algn="ctr"/>
            <a:r>
              <a:rPr lang="hu-HU" sz="2000" dirty="0">
                <a:latin typeface="Arial" panose="020B0604020202020204" pitchFamily="34" charset="0"/>
                <a:cs typeface="Arial" panose="020B0604020202020204" pitchFamily="34" charset="0"/>
              </a:rPr>
              <a:t>Éljünk bármikor, bárhol, bárhogyan, mindenképpen nyomot hagyunk magunk után. Lehet, hogy nem leszünk nagy feltalálók vagy híres költők, de a családunk, barátaink biztosan emlékezni fognak ránk. </a:t>
            </a:r>
          </a:p>
          <a:p>
            <a:pPr algn="ctr"/>
            <a:endParaRPr lang="hu-HU" sz="2000" dirty="0">
              <a:latin typeface="Arial" panose="020B0604020202020204" pitchFamily="34" charset="0"/>
              <a:cs typeface="Arial" panose="020B0604020202020204" pitchFamily="34" charset="0"/>
            </a:endParaRPr>
          </a:p>
          <a:p>
            <a:pPr algn="ctr"/>
            <a:r>
              <a:rPr lang="hu-HU" sz="2000" dirty="0">
                <a:latin typeface="Arial" panose="020B0604020202020204" pitchFamily="34" charset="0"/>
                <a:cs typeface="Arial" panose="020B0604020202020204" pitchFamily="34" charset="0"/>
              </a:rPr>
              <a:t>Mit szeretnél, rád hogyan emlékezzen az utókor? Írj néhány gondolatot erről! Kinek szeretnél a példaképe lenni?</a:t>
            </a:r>
          </a:p>
          <a:p>
            <a:pPr algn="ctr"/>
            <a:r>
              <a:rPr lang="hu-HU" sz="2000" dirty="0">
                <a:latin typeface="Arial" panose="020B0604020202020204" pitchFamily="34" charset="0"/>
                <a:cs typeface="Arial" panose="020B0604020202020204" pitchFamily="34" charset="0"/>
              </a:rPr>
              <a:t>Van olyan álmod, amit el szeretnél érni az életedben, s úgy gondolod, hogy ha azt teljesíted, akkor Te is példa leszel?</a:t>
            </a:r>
          </a:p>
        </p:txBody>
      </p:sp>
      <p:pic>
        <p:nvPicPr>
          <p:cNvPr id="3" name="Kép 2" descr="A képen talaj, személy, nő, kültéri látható&#10;&#10;Automatikusan generált leírás">
            <a:extLst>
              <a:ext uri="{FF2B5EF4-FFF2-40B4-BE49-F238E27FC236}">
                <a16:creationId xmlns:a16="http://schemas.microsoft.com/office/drawing/2014/main" id="{F1DBE2FB-D8C5-4482-A44F-3BF8FAD47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342" y="1503298"/>
            <a:ext cx="5434449" cy="3625796"/>
          </a:xfrm>
          <a:prstGeom prst="rect">
            <a:avLst/>
          </a:prstGeom>
        </p:spPr>
      </p:pic>
      <p:sp>
        <p:nvSpPr>
          <p:cNvPr id="5" name="Téglalap 4">
            <a:extLst>
              <a:ext uri="{FF2B5EF4-FFF2-40B4-BE49-F238E27FC236}">
                <a16:creationId xmlns:a16="http://schemas.microsoft.com/office/drawing/2014/main" id="{F8D5CE33-DF14-4562-8508-300F0FFDBC88}"/>
              </a:ext>
            </a:extLst>
          </p:cNvPr>
          <p:cNvSpPr/>
          <p:nvPr/>
        </p:nvSpPr>
        <p:spPr>
          <a:xfrm>
            <a:off x="417342" y="451097"/>
            <a:ext cx="6096000" cy="461665"/>
          </a:xfrm>
          <a:prstGeom prst="rect">
            <a:avLst/>
          </a:prstGeom>
        </p:spPr>
        <p:txBody>
          <a:bodyPr>
            <a:spAutoFit/>
          </a:bodyPr>
          <a:lstStyle/>
          <a:p>
            <a:r>
              <a:rPr lang="hu-HU" sz="2400" b="1" dirty="0">
                <a:latin typeface="Arial" panose="020B0604020202020204" pitchFamily="34" charset="0"/>
                <a:cs typeface="Arial" panose="020B0604020202020204" pitchFamily="34" charset="0"/>
              </a:rPr>
              <a:t>Én is lehetek példa?</a:t>
            </a:r>
          </a:p>
        </p:txBody>
      </p:sp>
      <p:pic>
        <p:nvPicPr>
          <p:cNvPr id="7" name="Kép 6">
            <a:extLst>
              <a:ext uri="{FF2B5EF4-FFF2-40B4-BE49-F238E27FC236}">
                <a16:creationId xmlns:a16="http://schemas.microsoft.com/office/drawing/2014/main" id="{C938DB32-A36E-4B2C-B5E3-2BC905DE8401}"/>
              </a:ext>
            </a:extLst>
          </p:cNvPr>
          <p:cNvPicPr>
            <a:picLocks noChangeAspect="1"/>
          </p:cNvPicPr>
          <p:nvPr/>
        </p:nvPicPr>
        <p:blipFill>
          <a:blip r:embed="rId3"/>
          <a:stretch>
            <a:fillRect/>
          </a:stretch>
        </p:blipFill>
        <p:spPr>
          <a:xfrm>
            <a:off x="10827355" y="5490000"/>
            <a:ext cx="1364645" cy="1368000"/>
          </a:xfrm>
          <a:prstGeom prst="rect">
            <a:avLst/>
          </a:prstGeom>
        </p:spPr>
      </p:pic>
    </p:spTree>
    <p:extLst>
      <p:ext uri="{BB962C8B-B14F-4D97-AF65-F5344CB8AC3E}">
        <p14:creationId xmlns:p14="http://schemas.microsoft.com/office/powerpoint/2010/main" val="758264885"/>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55126B85-EA03-436F-96AD-3A5949E8D298}"/>
              </a:ext>
            </a:extLst>
          </p:cNvPr>
          <p:cNvSpPr/>
          <p:nvPr/>
        </p:nvSpPr>
        <p:spPr>
          <a:xfrm>
            <a:off x="7350034" y="428299"/>
            <a:ext cx="3727269" cy="6001402"/>
          </a:xfrm>
          <a:prstGeom prst="rect">
            <a:avLst/>
          </a:prstGeom>
        </p:spPr>
        <p:txBody>
          <a:bodyPr wrap="square">
            <a:spAutoFit/>
          </a:bodyPr>
          <a:lstStyle/>
          <a:p>
            <a:pPr algn="ctr">
              <a:spcAft>
                <a:spcPts val="600"/>
              </a:spcAft>
            </a:pPr>
            <a:r>
              <a:rPr lang="hu-HU" dirty="0">
                <a:solidFill>
                  <a:srgbClr val="3B3B3B"/>
                </a:solidFill>
                <a:latin typeface="Arial" panose="020B0604020202020204" pitchFamily="34" charset="0"/>
                <a:cs typeface="Arial" panose="020B0604020202020204" pitchFamily="34" charset="0"/>
              </a:rPr>
              <a:t>1. Jézus hív, bár zúg, morajlik</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Életünk vad tengere;</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Halk hívása tisztán hallik:</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„Jer, kövess, ó jöjj ide!”</a:t>
            </a:r>
          </a:p>
          <a:p>
            <a:pPr algn="ctr">
              <a:spcAft>
                <a:spcPts val="600"/>
              </a:spcAft>
            </a:pPr>
            <a:r>
              <a:rPr lang="hu-HU" dirty="0">
                <a:solidFill>
                  <a:srgbClr val="3B3B3B"/>
                </a:solidFill>
                <a:latin typeface="Arial" panose="020B0604020202020204" pitchFamily="34" charset="0"/>
                <a:cs typeface="Arial" panose="020B0604020202020204" pitchFamily="34" charset="0"/>
              </a:rPr>
              <a:t>2. Vedd a példát Andrástól, ki</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Hallva hívó szózatot,</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Hálóját se vonszolá ki:</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Érte mindent elhagyott.</a:t>
            </a:r>
          </a:p>
          <a:p>
            <a:pPr algn="ctr">
              <a:spcAft>
                <a:spcPts val="600"/>
              </a:spcAft>
            </a:pPr>
            <a:r>
              <a:rPr lang="hu-HU" dirty="0">
                <a:solidFill>
                  <a:srgbClr val="3B3B3B"/>
                </a:solidFill>
                <a:latin typeface="Arial" panose="020B0604020202020204" pitchFamily="34" charset="0"/>
                <a:cs typeface="Arial" panose="020B0604020202020204" pitchFamily="34" charset="0"/>
              </a:rPr>
              <a:t>3. Jézus hív, hogy Őt imádjad,</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Megragad, hogy el ne ess,</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Mert kísért öntelt világod:</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„Jöjj, engem jobban szeress!”</a:t>
            </a:r>
          </a:p>
          <a:p>
            <a:pPr algn="ctr">
              <a:spcAft>
                <a:spcPts val="600"/>
              </a:spcAft>
            </a:pPr>
            <a:r>
              <a:rPr lang="hu-HU" dirty="0">
                <a:solidFill>
                  <a:srgbClr val="3B3B3B"/>
                </a:solidFill>
                <a:latin typeface="Arial" panose="020B0604020202020204" pitchFamily="34" charset="0"/>
                <a:cs typeface="Arial" panose="020B0604020202020204" pitchFamily="34" charset="0"/>
              </a:rPr>
              <a:t>4. Ha nehéz az élet terhe,</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Roskadozva hordom azt:</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Bús orcám Hozzá emelve</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Jézusban lelek vígaszt.</a:t>
            </a:r>
          </a:p>
          <a:p>
            <a:pPr algn="ctr">
              <a:spcAft>
                <a:spcPts val="600"/>
              </a:spcAft>
            </a:pPr>
            <a:r>
              <a:rPr lang="hu-HU" dirty="0">
                <a:solidFill>
                  <a:srgbClr val="3B3B3B"/>
                </a:solidFill>
                <a:latin typeface="Arial" panose="020B0604020202020204" pitchFamily="34" charset="0"/>
                <a:cs typeface="Arial" panose="020B0604020202020204" pitchFamily="34" charset="0"/>
              </a:rPr>
              <a:t>5. Uram, hozzám légy kegyelmes,</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Tedd tieddé szívemet,</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Hadd lehessek engedelmes,</a:t>
            </a:r>
            <a:br>
              <a:rPr lang="hu-HU" dirty="0">
                <a:solidFill>
                  <a:srgbClr val="3B3B3B"/>
                </a:solidFill>
                <a:latin typeface="Arial" panose="020B0604020202020204" pitchFamily="34" charset="0"/>
                <a:cs typeface="Arial" panose="020B0604020202020204" pitchFamily="34" charset="0"/>
              </a:rPr>
            </a:br>
            <a:r>
              <a:rPr lang="hu-HU" dirty="0">
                <a:solidFill>
                  <a:srgbClr val="3B3B3B"/>
                </a:solidFill>
                <a:latin typeface="Arial" panose="020B0604020202020204" pitchFamily="34" charset="0"/>
                <a:cs typeface="Arial" panose="020B0604020202020204" pitchFamily="34" charset="0"/>
              </a:rPr>
              <a:t>Néked élő gyermeked!</a:t>
            </a:r>
            <a:endParaRPr lang="hu-HU" b="0" i="0" dirty="0">
              <a:solidFill>
                <a:srgbClr val="3B3B3B"/>
              </a:solidFill>
              <a:effectLst/>
              <a:latin typeface="Arial" panose="020B0604020202020204" pitchFamily="34" charset="0"/>
              <a:cs typeface="Arial" panose="020B0604020202020204" pitchFamily="34" charset="0"/>
            </a:endParaRPr>
          </a:p>
        </p:txBody>
      </p:sp>
      <p:pic>
        <p:nvPicPr>
          <p:cNvPr id="6" name="Kép 5" descr="A képen víz, kültéri, égbolt, napnyugta látható&#10;&#10;Automatikusan generált leírás">
            <a:extLst>
              <a:ext uri="{FF2B5EF4-FFF2-40B4-BE49-F238E27FC236}">
                <a16:creationId xmlns:a16="http://schemas.microsoft.com/office/drawing/2014/main" id="{BF841D4F-2B45-4319-AF86-73256F1A1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84" y="1322284"/>
            <a:ext cx="6662058" cy="4410144"/>
          </a:xfrm>
          <a:prstGeom prst="rect">
            <a:avLst/>
          </a:prstGeom>
        </p:spPr>
      </p:pic>
      <p:sp>
        <p:nvSpPr>
          <p:cNvPr id="7" name="Szövegdoboz 6">
            <a:extLst>
              <a:ext uri="{FF2B5EF4-FFF2-40B4-BE49-F238E27FC236}">
                <a16:creationId xmlns:a16="http://schemas.microsoft.com/office/drawing/2014/main" id="{B91113EB-D8F7-4C7C-8A3E-4F4C4B900B6A}"/>
              </a:ext>
            </a:extLst>
          </p:cNvPr>
          <p:cNvSpPr txBox="1"/>
          <p:nvPr/>
        </p:nvSpPr>
        <p:spPr>
          <a:xfrm>
            <a:off x="544284" y="428299"/>
            <a:ext cx="2403566" cy="523220"/>
          </a:xfrm>
          <a:prstGeom prst="rect">
            <a:avLst/>
          </a:prstGeom>
          <a:noFill/>
        </p:spPr>
        <p:txBody>
          <a:bodyPr wrap="square" rtlCol="0">
            <a:spAutoFit/>
          </a:bodyPr>
          <a:lstStyle/>
          <a:p>
            <a:r>
              <a:rPr lang="hu-HU" sz="2800" b="1" dirty="0">
                <a:latin typeface="Arial" panose="020B0604020202020204" pitchFamily="34" charset="0"/>
                <a:cs typeface="Arial" panose="020B0604020202020204" pitchFamily="34" charset="0"/>
              </a:rPr>
              <a:t>Énekeljünk!</a:t>
            </a:r>
          </a:p>
        </p:txBody>
      </p:sp>
      <p:sp>
        <p:nvSpPr>
          <p:cNvPr id="8" name="Szövegdoboz 7">
            <a:hlinkClick r:id="rId3"/>
            <a:extLst>
              <a:ext uri="{FF2B5EF4-FFF2-40B4-BE49-F238E27FC236}">
                <a16:creationId xmlns:a16="http://schemas.microsoft.com/office/drawing/2014/main" id="{6ED4B5AB-0903-4430-8B97-2B890DBBCF1E}"/>
              </a:ext>
            </a:extLst>
          </p:cNvPr>
          <p:cNvSpPr txBox="1"/>
          <p:nvPr/>
        </p:nvSpPr>
        <p:spPr>
          <a:xfrm>
            <a:off x="2033452" y="6198868"/>
            <a:ext cx="3352800" cy="461665"/>
          </a:xfrm>
          <a:prstGeom prst="rect">
            <a:avLst/>
          </a:prstGeom>
          <a:solidFill>
            <a:schemeClr val="bg2">
              <a:lumMod val="25000"/>
            </a:schemeClr>
          </a:solidFill>
        </p:spPr>
        <p:txBody>
          <a:bodyPr wrap="square" rtlCol="0">
            <a:spAutoFit/>
          </a:bodyPr>
          <a:lstStyle/>
          <a:p>
            <a:pPr algn="ctr"/>
            <a:r>
              <a:rPr lang="hu-HU" sz="2400" u="sng" dirty="0">
                <a:solidFill>
                  <a:schemeClr val="bg1"/>
                </a:solidFill>
                <a:latin typeface="Arial" panose="020B0604020202020204" pitchFamily="34" charset="0"/>
                <a:cs typeface="Arial" panose="020B0604020202020204" pitchFamily="34" charset="0"/>
              </a:rPr>
              <a:t>Kattints ide!</a:t>
            </a:r>
          </a:p>
        </p:txBody>
      </p:sp>
      <p:pic>
        <p:nvPicPr>
          <p:cNvPr id="9" name="Kép 8">
            <a:extLst>
              <a:ext uri="{FF2B5EF4-FFF2-40B4-BE49-F238E27FC236}">
                <a16:creationId xmlns:a16="http://schemas.microsoft.com/office/drawing/2014/main" id="{92CF72E9-B657-4BAB-B4FF-5793ABEACD88}"/>
              </a:ext>
            </a:extLst>
          </p:cNvPr>
          <p:cNvPicPr>
            <a:picLocks noChangeAspect="1"/>
          </p:cNvPicPr>
          <p:nvPr/>
        </p:nvPicPr>
        <p:blipFill>
          <a:blip r:embed="rId4"/>
          <a:stretch>
            <a:fillRect/>
          </a:stretch>
        </p:blipFill>
        <p:spPr>
          <a:xfrm>
            <a:off x="10812090" y="5514868"/>
            <a:ext cx="1379910" cy="1368000"/>
          </a:xfrm>
          <a:prstGeom prst="rect">
            <a:avLst/>
          </a:prstGeom>
        </p:spPr>
      </p:pic>
    </p:spTree>
    <p:extLst>
      <p:ext uri="{BB962C8B-B14F-4D97-AF65-F5344CB8AC3E}">
        <p14:creationId xmlns:p14="http://schemas.microsoft.com/office/powerpoint/2010/main" val="3155572963"/>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4000" y="5566138"/>
            <a:ext cx="136800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094015" y="-362834"/>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1094015" y="-16359"/>
            <a:ext cx="10031187" cy="6489410"/>
          </a:xfrm>
          <a:prstGeom prst="horizontalScroll">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2438400" y="5680752"/>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2438400" y="5703837"/>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5029202" y="6079067"/>
            <a:ext cx="6096000" cy="707886"/>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Áldás, békesség!</a:t>
            </a:r>
          </a:p>
        </p:txBody>
      </p:sp>
    </p:spTree>
    <p:extLst>
      <p:ext uri="{BB962C8B-B14F-4D97-AF65-F5344CB8AC3E}">
        <p14:creationId xmlns:p14="http://schemas.microsoft.com/office/powerpoint/2010/main" val="1807585201"/>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640113" y="266957"/>
            <a:ext cx="4804230" cy="5262979"/>
          </a:xfrm>
          <a:prstGeom prst="rect">
            <a:avLst/>
          </a:prstGeom>
          <a:solidFill>
            <a:schemeClr val="accent1">
              <a:lumMod val="50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 és íróeszköz</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p:cNvSpPr/>
          <p:nvPr/>
        </p:nvSpPr>
        <p:spPr>
          <a:xfrm>
            <a:off x="6841195" y="2540000"/>
            <a:ext cx="5302293" cy="412640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4019078317"/>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4000" y="5490000"/>
            <a:ext cx="136800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792813" y="184295"/>
            <a:ext cx="10031187" cy="6489410"/>
          </a:xfrm>
          <a:prstGeom prst="horizontalScroll">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Szövegdoboz 5">
            <a:hlinkClick r:id="rId3" action="ppaction://hlinksldjump"/>
            <a:extLst>
              <a:ext uri="{FF2B5EF4-FFF2-40B4-BE49-F238E27FC236}">
                <a16:creationId xmlns:a16="http://schemas.microsoft.com/office/drawing/2014/main" id="{035DF81F-378C-4784-905A-3601170DDA79}"/>
              </a:ext>
            </a:extLst>
          </p:cNvPr>
          <p:cNvSpPr txBox="1"/>
          <p:nvPr/>
        </p:nvSpPr>
        <p:spPr>
          <a:xfrm>
            <a:off x="2142687" y="6140475"/>
            <a:ext cx="3413716" cy="369332"/>
          </a:xfrm>
          <a:prstGeom prst="rect">
            <a:avLst/>
          </a:prstGeom>
          <a:solidFill>
            <a:schemeClr val="bg2">
              <a:lumMod val="10000"/>
            </a:schemeClr>
          </a:solidFill>
        </p:spPr>
        <p:txBody>
          <a:bodyPr wrap="square" rtlCol="0">
            <a:spAutoFit/>
          </a:bodyPr>
          <a:lstStyle/>
          <a:p>
            <a:pPr algn="ctr"/>
            <a:r>
              <a:rPr lang="hu-HU" b="1" dirty="0">
                <a:solidFill>
                  <a:schemeClr val="bg1"/>
                </a:solidFill>
                <a:latin typeface="Arial" panose="020B0604020202020204" pitchFamily="34" charset="0"/>
                <a:cs typeface="Arial" panose="020B0604020202020204" pitchFamily="34" charset="0"/>
              </a:rPr>
              <a:t>Lány vagyok. Kattints ide!</a:t>
            </a:r>
          </a:p>
        </p:txBody>
      </p:sp>
      <p:sp>
        <p:nvSpPr>
          <p:cNvPr id="7" name="Szövegdoboz 6">
            <a:hlinkClick r:id="rId4" action="ppaction://hlinksldjump"/>
            <a:extLst>
              <a:ext uri="{FF2B5EF4-FFF2-40B4-BE49-F238E27FC236}">
                <a16:creationId xmlns:a16="http://schemas.microsoft.com/office/drawing/2014/main" id="{C75B00A2-9596-4E16-A5A6-DD7C00EA65AC}"/>
              </a:ext>
            </a:extLst>
          </p:cNvPr>
          <p:cNvSpPr txBox="1"/>
          <p:nvPr/>
        </p:nvSpPr>
        <p:spPr>
          <a:xfrm>
            <a:off x="6387426" y="6140475"/>
            <a:ext cx="3413716" cy="369332"/>
          </a:xfrm>
          <a:prstGeom prst="rect">
            <a:avLst/>
          </a:prstGeom>
          <a:solidFill>
            <a:schemeClr val="bg2">
              <a:lumMod val="10000"/>
            </a:schemeClr>
          </a:solidFill>
        </p:spPr>
        <p:txBody>
          <a:bodyPr wrap="square" rtlCol="0">
            <a:spAutoFit/>
          </a:bodyPr>
          <a:lstStyle/>
          <a:p>
            <a:pPr algn="ctr"/>
            <a:r>
              <a:rPr lang="hu-HU" b="1" dirty="0">
                <a:solidFill>
                  <a:schemeClr val="bg1"/>
                </a:solidFill>
                <a:latin typeface="Arial" panose="020B0604020202020204" pitchFamily="34" charset="0"/>
                <a:cs typeface="Arial" panose="020B0604020202020204" pitchFamily="34" charset="0"/>
              </a:rPr>
              <a:t>Fiú vagyok. Kattints ide!</a:t>
            </a:r>
          </a:p>
        </p:txBody>
      </p:sp>
    </p:spTree>
    <p:extLst>
      <p:ext uri="{BB962C8B-B14F-4D97-AF65-F5344CB8AC3E}">
        <p14:creationId xmlns:p14="http://schemas.microsoft.com/office/powerpoint/2010/main" val="4250882550"/>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descr="A képen szöveg, beltéri látható&#10;&#10;Automatikusan generált leírás">
            <a:extLst>
              <a:ext uri="{FF2B5EF4-FFF2-40B4-BE49-F238E27FC236}">
                <a16:creationId xmlns:a16="http://schemas.microsoft.com/office/drawing/2014/main" id="{457CB9F4-19D4-420F-A603-E663481C7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12" y="963141"/>
            <a:ext cx="7234374" cy="5223342"/>
          </a:xfrm>
          <a:prstGeom prst="rect">
            <a:avLst/>
          </a:prstGeom>
        </p:spPr>
      </p:pic>
      <p:sp>
        <p:nvSpPr>
          <p:cNvPr id="3" name="Téglalap 2">
            <a:extLst>
              <a:ext uri="{FF2B5EF4-FFF2-40B4-BE49-F238E27FC236}">
                <a16:creationId xmlns:a16="http://schemas.microsoft.com/office/drawing/2014/main" id="{13AD4DBF-7C69-49D4-BA8B-DAE84C538FE0}"/>
              </a:ext>
            </a:extLst>
          </p:cNvPr>
          <p:cNvSpPr/>
          <p:nvPr/>
        </p:nvSpPr>
        <p:spPr>
          <a:xfrm>
            <a:off x="8051031" y="1728152"/>
            <a:ext cx="3788229" cy="3693319"/>
          </a:xfrm>
          <a:prstGeom prst="rect">
            <a:avLst/>
          </a:prstGeom>
          <a:solidFill>
            <a:schemeClr val="accent6">
              <a:lumMod val="50000"/>
            </a:schemeClr>
          </a:solidFill>
        </p:spPr>
        <p:txBody>
          <a:bodyPr wrap="square">
            <a:spAutoFit/>
          </a:bodyPr>
          <a:lstStyle/>
          <a:p>
            <a:pPr algn="ctr"/>
            <a:r>
              <a:rPr lang="hu-HU" b="0" i="0" dirty="0">
                <a:solidFill>
                  <a:schemeClr val="bg1"/>
                </a:solidFill>
                <a:effectLst/>
                <a:latin typeface="Arial" panose="020B0604020202020204" pitchFamily="34" charset="0"/>
                <a:cs typeface="Arial" panose="020B0604020202020204" pitchFamily="34" charset="0"/>
              </a:rPr>
              <a:t>A képeken lévő férfiak a Szentírással foglalkoznak. Nézd meg őket, és fogalmazd meg, hogy melyik jelenet mit ábrázolhat!</a:t>
            </a:r>
          </a:p>
          <a:p>
            <a:pPr algn="ctr"/>
            <a:endParaRPr lang="hu-HU" b="0" i="0" dirty="0">
              <a:solidFill>
                <a:schemeClr val="bg1"/>
              </a:solidFill>
              <a:effectLst/>
              <a:latin typeface="Arial" panose="020B0604020202020204" pitchFamily="34" charset="0"/>
              <a:cs typeface="Arial" panose="020B0604020202020204" pitchFamily="34" charset="0"/>
            </a:endParaRPr>
          </a:p>
          <a:p>
            <a:pPr algn="ctr"/>
            <a:r>
              <a:rPr lang="hu-HU" b="0" i="0" dirty="0">
                <a:solidFill>
                  <a:schemeClr val="bg1"/>
                </a:solidFill>
                <a:effectLst/>
                <a:latin typeface="Arial" panose="020B0604020202020204" pitchFamily="34" charset="0"/>
                <a:cs typeface="Arial" panose="020B0604020202020204" pitchFamily="34" charset="0"/>
              </a:rPr>
              <a:t>Melyik szituáció ismerős a számodra, és miért?</a:t>
            </a:r>
          </a:p>
          <a:p>
            <a:pPr algn="ctr"/>
            <a:r>
              <a:rPr lang="hu-HU" dirty="0">
                <a:solidFill>
                  <a:schemeClr val="bg1"/>
                </a:solidFill>
                <a:latin typeface="Arial" panose="020B0604020202020204" pitchFamily="34" charset="0"/>
                <a:cs typeface="Arial" panose="020B0604020202020204" pitchFamily="34" charset="0"/>
              </a:rPr>
              <a:t>Felismersz esetleg valakit a képeken szereplők közül?</a:t>
            </a:r>
          </a:p>
          <a:p>
            <a:pPr algn="ctr"/>
            <a:endParaRPr lang="hu-HU" dirty="0">
              <a:solidFill>
                <a:schemeClr val="bg1"/>
              </a:solidFill>
              <a:latin typeface="Arial" panose="020B0604020202020204" pitchFamily="34" charset="0"/>
              <a:cs typeface="Arial" panose="020B0604020202020204" pitchFamily="34" charset="0"/>
            </a:endParaRPr>
          </a:p>
          <a:p>
            <a:pPr algn="ctr"/>
            <a:r>
              <a:rPr lang="hu-HU" dirty="0">
                <a:solidFill>
                  <a:schemeClr val="bg1"/>
                </a:solidFill>
                <a:latin typeface="Arial" panose="020B0604020202020204" pitchFamily="34" charset="0"/>
                <a:cs typeface="Arial" panose="020B0604020202020204" pitchFamily="34" charset="0"/>
              </a:rPr>
              <a:t>Vajon abban a korban mit jelenhetett Isten szerint élni, hívő embernek lenni?</a:t>
            </a:r>
            <a:endParaRPr lang="hu-HU" b="0" i="0" dirty="0">
              <a:solidFill>
                <a:schemeClr val="bg1"/>
              </a:solidFill>
              <a:effectLst/>
              <a:latin typeface="Arial" panose="020B0604020202020204" pitchFamily="34" charset="0"/>
              <a:cs typeface="Arial" panose="020B0604020202020204" pitchFamily="34" charset="0"/>
            </a:endParaRPr>
          </a:p>
        </p:txBody>
      </p:sp>
      <p:sp>
        <p:nvSpPr>
          <p:cNvPr id="2" name="Szövegdoboz 1">
            <a:extLst>
              <a:ext uri="{FF2B5EF4-FFF2-40B4-BE49-F238E27FC236}">
                <a16:creationId xmlns:a16="http://schemas.microsoft.com/office/drawing/2014/main" id="{05A8BCC7-07C9-421D-A5D4-923889C59486}"/>
              </a:ext>
            </a:extLst>
          </p:cNvPr>
          <p:cNvSpPr txBox="1"/>
          <p:nvPr/>
        </p:nvSpPr>
        <p:spPr>
          <a:xfrm>
            <a:off x="472712" y="326572"/>
            <a:ext cx="3918857" cy="523220"/>
          </a:xfrm>
          <a:prstGeom prst="rect">
            <a:avLst/>
          </a:prstGeom>
          <a:noFill/>
        </p:spPr>
        <p:txBody>
          <a:bodyPr wrap="square" rtlCol="0">
            <a:spAutoFit/>
          </a:bodyPr>
          <a:lstStyle/>
          <a:p>
            <a:r>
              <a:rPr lang="hu-HU" sz="2800" b="1" dirty="0">
                <a:latin typeface="Arial" panose="020B0604020202020204" pitchFamily="34" charset="0"/>
                <a:cs typeface="Arial" panose="020B0604020202020204" pitchFamily="34" charset="0"/>
              </a:rPr>
              <a:t>Témaindító- fiúknak</a:t>
            </a:r>
          </a:p>
        </p:txBody>
      </p:sp>
      <p:pic>
        <p:nvPicPr>
          <p:cNvPr id="5" name="Kép 4">
            <a:extLst>
              <a:ext uri="{FF2B5EF4-FFF2-40B4-BE49-F238E27FC236}">
                <a16:creationId xmlns:a16="http://schemas.microsoft.com/office/drawing/2014/main" id="{3DB3891F-7206-4C8B-B408-179F2D6E6860}"/>
              </a:ext>
            </a:extLst>
          </p:cNvPr>
          <p:cNvPicPr>
            <a:picLocks noChangeAspect="1"/>
          </p:cNvPicPr>
          <p:nvPr/>
        </p:nvPicPr>
        <p:blipFill>
          <a:blip r:embed="rId4"/>
          <a:stretch>
            <a:fillRect/>
          </a:stretch>
        </p:blipFill>
        <p:spPr>
          <a:xfrm>
            <a:off x="10802919" y="5502483"/>
            <a:ext cx="1389081" cy="1368000"/>
          </a:xfrm>
          <a:prstGeom prst="rect">
            <a:avLst/>
          </a:prstGeom>
        </p:spPr>
      </p:pic>
      <p:sp>
        <p:nvSpPr>
          <p:cNvPr id="6" name="Szövegdoboz 5">
            <a:hlinkClick r:id="rId5" action="ppaction://hlinksldjump"/>
            <a:extLst>
              <a:ext uri="{FF2B5EF4-FFF2-40B4-BE49-F238E27FC236}">
                <a16:creationId xmlns:a16="http://schemas.microsoft.com/office/drawing/2014/main" id="{BAC94423-052D-479A-A32A-120CF00B0E5E}"/>
              </a:ext>
            </a:extLst>
          </p:cNvPr>
          <p:cNvSpPr txBox="1"/>
          <p:nvPr/>
        </p:nvSpPr>
        <p:spPr>
          <a:xfrm>
            <a:off x="8177349" y="6299830"/>
            <a:ext cx="2407876" cy="369332"/>
          </a:xfrm>
          <a:prstGeom prst="rect">
            <a:avLst/>
          </a:prstGeom>
          <a:solidFill>
            <a:schemeClr val="bg2">
              <a:lumMod val="10000"/>
            </a:schemeClr>
          </a:solidFill>
        </p:spPr>
        <p:txBody>
          <a:bodyPr wrap="square" rtlCol="0">
            <a:spAutoFit/>
          </a:bodyPr>
          <a:lstStyle/>
          <a:p>
            <a:pPr algn="ctr"/>
            <a:r>
              <a:rPr lang="hu-HU" b="1" dirty="0">
                <a:solidFill>
                  <a:schemeClr val="bg1"/>
                </a:solidFill>
                <a:latin typeface="Arial" panose="020B0604020202020204" pitchFamily="34" charset="0"/>
                <a:cs typeface="Arial" panose="020B0604020202020204" pitchFamily="34" charset="0"/>
              </a:rPr>
              <a:t>Tovább!</a:t>
            </a:r>
          </a:p>
        </p:txBody>
      </p:sp>
    </p:spTree>
    <p:extLst>
      <p:ext uri="{BB962C8B-B14F-4D97-AF65-F5344CB8AC3E}">
        <p14:creationId xmlns:p14="http://schemas.microsoft.com/office/powerpoint/2010/main" val="2297572939"/>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3E8AC9C6-1C4E-48B9-9ED0-12E32DF272FB}"/>
              </a:ext>
            </a:extLst>
          </p:cNvPr>
          <p:cNvPicPr>
            <a:picLocks noChangeAspect="1"/>
          </p:cNvPicPr>
          <p:nvPr/>
        </p:nvPicPr>
        <p:blipFill rotWithShape="1">
          <a:blip r:embed="rId2"/>
          <a:srcRect l="25000" t="23320" r="25166" b="14057"/>
          <a:stretch/>
        </p:blipFill>
        <p:spPr>
          <a:xfrm>
            <a:off x="200796" y="1122693"/>
            <a:ext cx="7599637" cy="5369309"/>
          </a:xfrm>
          <a:prstGeom prst="rect">
            <a:avLst/>
          </a:prstGeom>
        </p:spPr>
      </p:pic>
      <p:sp>
        <p:nvSpPr>
          <p:cNvPr id="6" name="Téglalap 5">
            <a:extLst>
              <a:ext uri="{FF2B5EF4-FFF2-40B4-BE49-F238E27FC236}">
                <a16:creationId xmlns:a16="http://schemas.microsoft.com/office/drawing/2014/main" id="{A1ADF1A7-F1A2-43C8-B76C-6C1684586EF1}"/>
              </a:ext>
            </a:extLst>
          </p:cNvPr>
          <p:cNvSpPr/>
          <p:nvPr/>
        </p:nvSpPr>
        <p:spPr>
          <a:xfrm>
            <a:off x="8080060" y="1443840"/>
            <a:ext cx="3788229" cy="3693319"/>
          </a:xfrm>
          <a:prstGeom prst="rect">
            <a:avLst/>
          </a:prstGeom>
          <a:solidFill>
            <a:schemeClr val="accent6">
              <a:lumMod val="50000"/>
            </a:schemeClr>
          </a:solidFill>
        </p:spPr>
        <p:txBody>
          <a:bodyPr wrap="square">
            <a:spAutoFit/>
          </a:bodyPr>
          <a:lstStyle/>
          <a:p>
            <a:pPr algn="ctr"/>
            <a:r>
              <a:rPr lang="hu-HU" b="0" i="0" dirty="0">
                <a:solidFill>
                  <a:schemeClr val="bg1"/>
                </a:solidFill>
                <a:effectLst/>
                <a:latin typeface="Arial" panose="020B0604020202020204" pitchFamily="34" charset="0"/>
                <a:cs typeface="Arial" panose="020B0604020202020204" pitchFamily="34" charset="0"/>
              </a:rPr>
              <a:t>A képeken lévő nők a Szentírással foglalkoznak. Nézd meg őket, és fogalmazd meg, hogy melyik jelenet mit ábrázolhat!</a:t>
            </a:r>
          </a:p>
          <a:p>
            <a:pPr algn="ctr"/>
            <a:endParaRPr lang="hu-HU" b="0" i="0" dirty="0">
              <a:solidFill>
                <a:schemeClr val="bg1"/>
              </a:solidFill>
              <a:effectLst/>
              <a:latin typeface="Arial" panose="020B0604020202020204" pitchFamily="34" charset="0"/>
              <a:cs typeface="Arial" panose="020B0604020202020204" pitchFamily="34" charset="0"/>
            </a:endParaRPr>
          </a:p>
          <a:p>
            <a:pPr algn="ctr"/>
            <a:r>
              <a:rPr lang="hu-HU" b="0" i="0" dirty="0">
                <a:solidFill>
                  <a:schemeClr val="bg1"/>
                </a:solidFill>
                <a:effectLst/>
                <a:latin typeface="Arial" panose="020B0604020202020204" pitchFamily="34" charset="0"/>
                <a:cs typeface="Arial" panose="020B0604020202020204" pitchFamily="34" charset="0"/>
              </a:rPr>
              <a:t>Melyik szituáció ismerős a számotokra, és miért?</a:t>
            </a:r>
          </a:p>
          <a:p>
            <a:pPr algn="ctr"/>
            <a:r>
              <a:rPr lang="hu-HU" dirty="0">
                <a:solidFill>
                  <a:schemeClr val="bg1"/>
                </a:solidFill>
                <a:latin typeface="Arial" panose="020B0604020202020204" pitchFamily="34" charset="0"/>
                <a:cs typeface="Arial" panose="020B0604020202020204" pitchFamily="34" charset="0"/>
              </a:rPr>
              <a:t>Felismersz esetleg valakit a képeken szereplők közül?</a:t>
            </a:r>
          </a:p>
          <a:p>
            <a:pPr algn="ctr"/>
            <a:endParaRPr lang="hu-HU" dirty="0">
              <a:solidFill>
                <a:schemeClr val="bg1"/>
              </a:solidFill>
              <a:latin typeface="Arial" panose="020B0604020202020204" pitchFamily="34" charset="0"/>
              <a:cs typeface="Arial" panose="020B0604020202020204" pitchFamily="34" charset="0"/>
            </a:endParaRPr>
          </a:p>
          <a:p>
            <a:pPr algn="ctr"/>
            <a:r>
              <a:rPr lang="hu-HU" dirty="0">
                <a:solidFill>
                  <a:schemeClr val="bg1"/>
                </a:solidFill>
                <a:latin typeface="Arial" panose="020B0604020202020204" pitchFamily="34" charset="0"/>
                <a:cs typeface="Arial" panose="020B0604020202020204" pitchFamily="34" charset="0"/>
              </a:rPr>
              <a:t>Vajon abban a korban mit jelenhetett Isten szerint élni, hívő embernek lenni?</a:t>
            </a:r>
            <a:endParaRPr lang="hu-HU" b="0" i="0" dirty="0">
              <a:solidFill>
                <a:schemeClr val="bg1"/>
              </a:solidFill>
              <a:effectLst/>
              <a:latin typeface="Arial" panose="020B0604020202020204" pitchFamily="34" charset="0"/>
              <a:cs typeface="Arial" panose="020B0604020202020204" pitchFamily="34" charset="0"/>
            </a:endParaRPr>
          </a:p>
        </p:txBody>
      </p:sp>
      <p:sp>
        <p:nvSpPr>
          <p:cNvPr id="7" name="Szövegdoboz 6">
            <a:extLst>
              <a:ext uri="{FF2B5EF4-FFF2-40B4-BE49-F238E27FC236}">
                <a16:creationId xmlns:a16="http://schemas.microsoft.com/office/drawing/2014/main" id="{E9FFC544-EAE8-455A-A7CD-AEA24EF115B7}"/>
              </a:ext>
            </a:extLst>
          </p:cNvPr>
          <p:cNvSpPr txBox="1"/>
          <p:nvPr/>
        </p:nvSpPr>
        <p:spPr>
          <a:xfrm>
            <a:off x="200796" y="365998"/>
            <a:ext cx="5895204" cy="523220"/>
          </a:xfrm>
          <a:prstGeom prst="rect">
            <a:avLst/>
          </a:prstGeom>
          <a:noFill/>
        </p:spPr>
        <p:txBody>
          <a:bodyPr wrap="square" rtlCol="0">
            <a:spAutoFit/>
          </a:bodyPr>
          <a:lstStyle/>
          <a:p>
            <a:r>
              <a:rPr lang="hu-HU" sz="2800" b="1" dirty="0">
                <a:latin typeface="Arial" panose="020B0604020202020204" pitchFamily="34" charset="0"/>
                <a:cs typeface="Arial" panose="020B0604020202020204" pitchFamily="34" charset="0"/>
              </a:rPr>
              <a:t>Témaindító- lányoknak</a:t>
            </a:r>
          </a:p>
        </p:txBody>
      </p:sp>
      <p:pic>
        <p:nvPicPr>
          <p:cNvPr id="8" name="Kép 7">
            <a:extLst>
              <a:ext uri="{FF2B5EF4-FFF2-40B4-BE49-F238E27FC236}">
                <a16:creationId xmlns:a16="http://schemas.microsoft.com/office/drawing/2014/main" id="{444FDF2C-8F39-41F4-9035-35135736421B}"/>
              </a:ext>
            </a:extLst>
          </p:cNvPr>
          <p:cNvPicPr>
            <a:picLocks noChangeAspect="1"/>
          </p:cNvPicPr>
          <p:nvPr/>
        </p:nvPicPr>
        <p:blipFill>
          <a:blip r:embed="rId3"/>
          <a:stretch>
            <a:fillRect/>
          </a:stretch>
        </p:blipFill>
        <p:spPr>
          <a:xfrm>
            <a:off x="10802919" y="5490000"/>
            <a:ext cx="1389081" cy="1368000"/>
          </a:xfrm>
          <a:prstGeom prst="rect">
            <a:avLst/>
          </a:prstGeom>
        </p:spPr>
      </p:pic>
      <p:sp>
        <p:nvSpPr>
          <p:cNvPr id="9" name="Szövegdoboz 8">
            <a:hlinkClick r:id="rId4" action="ppaction://hlinksldjump"/>
            <a:extLst>
              <a:ext uri="{FF2B5EF4-FFF2-40B4-BE49-F238E27FC236}">
                <a16:creationId xmlns:a16="http://schemas.microsoft.com/office/drawing/2014/main" id="{FFC336EC-175F-45FC-9DC2-291C2EAD339B}"/>
              </a:ext>
            </a:extLst>
          </p:cNvPr>
          <p:cNvSpPr txBox="1"/>
          <p:nvPr/>
        </p:nvSpPr>
        <p:spPr>
          <a:xfrm>
            <a:off x="8080060" y="6307336"/>
            <a:ext cx="2407876" cy="369332"/>
          </a:xfrm>
          <a:prstGeom prst="rect">
            <a:avLst/>
          </a:prstGeom>
          <a:solidFill>
            <a:schemeClr val="bg2">
              <a:lumMod val="10000"/>
            </a:schemeClr>
          </a:solidFill>
        </p:spPr>
        <p:txBody>
          <a:bodyPr wrap="square" rtlCol="0">
            <a:spAutoFit/>
          </a:bodyPr>
          <a:lstStyle/>
          <a:p>
            <a:pPr algn="ctr"/>
            <a:r>
              <a:rPr lang="hu-HU" b="1" dirty="0">
                <a:solidFill>
                  <a:schemeClr val="bg1"/>
                </a:solidFill>
                <a:latin typeface="Arial" panose="020B0604020202020204" pitchFamily="34" charset="0"/>
                <a:cs typeface="Arial" panose="020B0604020202020204" pitchFamily="34" charset="0"/>
              </a:rPr>
              <a:t>Tovább!</a:t>
            </a:r>
          </a:p>
        </p:txBody>
      </p:sp>
    </p:spTree>
    <p:extLst>
      <p:ext uri="{BB962C8B-B14F-4D97-AF65-F5344CB8AC3E}">
        <p14:creationId xmlns:p14="http://schemas.microsoft.com/office/powerpoint/2010/main" val="1567658973"/>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48059082-18FF-438F-9C9B-C6BDC813A57E}"/>
              </a:ext>
            </a:extLst>
          </p:cNvPr>
          <p:cNvSpPr/>
          <p:nvPr/>
        </p:nvSpPr>
        <p:spPr>
          <a:xfrm>
            <a:off x="233304" y="1166842"/>
            <a:ext cx="6054954" cy="3970318"/>
          </a:xfrm>
          <a:prstGeom prst="rect">
            <a:avLst/>
          </a:prstGeom>
          <a:solidFill>
            <a:schemeClr val="bg2">
              <a:lumMod val="25000"/>
            </a:schemeClr>
          </a:solidFill>
        </p:spPr>
        <p:txBody>
          <a:bodyPr wrap="square">
            <a:spAutoFit/>
          </a:bodyPr>
          <a:lstStyle/>
          <a:p>
            <a:pPr algn="ctr"/>
            <a:r>
              <a:rPr lang="hu-HU" dirty="0">
                <a:solidFill>
                  <a:schemeClr val="bg1"/>
                </a:solidFill>
                <a:latin typeface="Arial" panose="020B0604020202020204" pitchFamily="34" charset="0"/>
                <a:cs typeface="Arial" panose="020B0604020202020204" pitchFamily="34" charset="0"/>
              </a:rPr>
              <a:t>Az utókor többféle módon emlékszik vissza az elmúlt időszakokra és az akkor élt emberekre. Vannak, akiket kimagasló tehetségük vagy valamilyen nagy tettük miatt tartunk számon. Mások rossz döntéseket hoztak, ami káros hatással volt az emberiségre. Sőt, vannak névtelen férfiak és nők is, akikről csak egy-egy cselekedetük maradt fenn. Viszont néhány emberre csak a saját családja vagy a közvetlen környezete emlékszik.</a:t>
            </a:r>
          </a:p>
          <a:p>
            <a:pPr algn="ctr"/>
            <a:endParaRPr lang="hu-HU" dirty="0">
              <a:solidFill>
                <a:schemeClr val="bg1"/>
              </a:solidFill>
              <a:latin typeface="Arial" panose="020B0604020202020204" pitchFamily="34" charset="0"/>
              <a:cs typeface="Arial" panose="020B0604020202020204" pitchFamily="34" charset="0"/>
            </a:endParaRPr>
          </a:p>
          <a:p>
            <a:pPr algn="ctr"/>
            <a:r>
              <a:rPr lang="hu-HU" dirty="0">
                <a:solidFill>
                  <a:schemeClr val="bg1"/>
                </a:solidFill>
                <a:latin typeface="Arial" panose="020B0604020202020204" pitchFamily="34" charset="0"/>
                <a:cs typeface="Arial" panose="020B0604020202020204" pitchFamily="34" charset="0"/>
              </a:rPr>
              <a:t>Isten azonban minden embert számon tart. A vezetők változnak, a birodalmak hatalma csak ideig-óráig tart, de Isten mindig a történelem Ura marad. A Vele való kapcsolatot minden időben meg lehet élni. Még akkor is, amikor nem könnyű keresztyénnek lenni.</a:t>
            </a:r>
          </a:p>
        </p:txBody>
      </p:sp>
      <p:sp>
        <p:nvSpPr>
          <p:cNvPr id="2" name="Téglalap 1">
            <a:extLst>
              <a:ext uri="{FF2B5EF4-FFF2-40B4-BE49-F238E27FC236}">
                <a16:creationId xmlns:a16="http://schemas.microsoft.com/office/drawing/2014/main" id="{9F4429F7-2693-4583-BFAA-FF3739BD907E}"/>
              </a:ext>
            </a:extLst>
          </p:cNvPr>
          <p:cNvSpPr/>
          <p:nvPr/>
        </p:nvSpPr>
        <p:spPr>
          <a:xfrm>
            <a:off x="233304" y="435930"/>
            <a:ext cx="9235220" cy="523220"/>
          </a:xfrm>
          <a:prstGeom prst="rect">
            <a:avLst/>
          </a:prstGeom>
        </p:spPr>
        <p:txBody>
          <a:bodyPr wrap="none">
            <a:spAutoFit/>
          </a:bodyPr>
          <a:lstStyle/>
          <a:p>
            <a:pPr algn="ctr"/>
            <a:r>
              <a:rPr lang="hu-HU" sz="2800" b="1" dirty="0">
                <a:latin typeface="Arial" panose="020B0604020202020204" pitchFamily="34" charset="0"/>
                <a:cs typeface="Arial" panose="020B0604020202020204" pitchFamily="34" charset="0"/>
              </a:rPr>
              <a:t>Az Istennel való kapcsolat minden korban megélhető</a:t>
            </a:r>
          </a:p>
        </p:txBody>
      </p:sp>
      <p:sp>
        <p:nvSpPr>
          <p:cNvPr id="5" name="Szövegdoboz 4">
            <a:extLst>
              <a:ext uri="{FF2B5EF4-FFF2-40B4-BE49-F238E27FC236}">
                <a16:creationId xmlns:a16="http://schemas.microsoft.com/office/drawing/2014/main" id="{F45A9157-27A4-40BD-827D-3AE338B7088F}"/>
              </a:ext>
            </a:extLst>
          </p:cNvPr>
          <p:cNvSpPr txBox="1"/>
          <p:nvPr/>
        </p:nvSpPr>
        <p:spPr>
          <a:xfrm>
            <a:off x="7773169" y="3582700"/>
            <a:ext cx="2560320" cy="369332"/>
          </a:xfrm>
          <a:prstGeom prst="rect">
            <a:avLst/>
          </a:prstGeom>
          <a:noFill/>
        </p:spPr>
        <p:txBody>
          <a:bodyPr wrap="square" rtlCol="0">
            <a:spAutoFit/>
          </a:bodyPr>
          <a:lstStyle/>
          <a:p>
            <a:pPr algn="ctr"/>
            <a:endParaRPr lang="hu-HU" b="1" dirty="0">
              <a:latin typeface="Arial" panose="020B0604020202020204" pitchFamily="34" charset="0"/>
              <a:cs typeface="Arial" panose="020B0604020202020204" pitchFamily="34" charset="0"/>
            </a:endParaRPr>
          </a:p>
        </p:txBody>
      </p:sp>
      <p:pic>
        <p:nvPicPr>
          <p:cNvPr id="6" name="Kép 5" descr="A képen fa, kültéri, növény, erdő látható&#10;&#10;Automatikusan generált leírás">
            <a:extLst>
              <a:ext uri="{FF2B5EF4-FFF2-40B4-BE49-F238E27FC236}">
                <a16:creationId xmlns:a16="http://schemas.microsoft.com/office/drawing/2014/main" id="{6C66C9D7-9C00-4540-B960-B847DE1E3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97" y="1380814"/>
            <a:ext cx="5080269" cy="3384200"/>
          </a:xfrm>
          <a:prstGeom prst="rect">
            <a:avLst/>
          </a:prstGeom>
        </p:spPr>
      </p:pic>
      <p:sp>
        <p:nvSpPr>
          <p:cNvPr id="7" name="Szövegdoboz 6">
            <a:extLst>
              <a:ext uri="{FF2B5EF4-FFF2-40B4-BE49-F238E27FC236}">
                <a16:creationId xmlns:a16="http://schemas.microsoft.com/office/drawing/2014/main" id="{C7C9C9BC-4E86-4BFF-9A26-F4A3A8E3F12D}"/>
              </a:ext>
            </a:extLst>
          </p:cNvPr>
          <p:cNvSpPr txBox="1"/>
          <p:nvPr/>
        </p:nvSpPr>
        <p:spPr>
          <a:xfrm>
            <a:off x="6664793" y="4880530"/>
            <a:ext cx="4777072" cy="1754326"/>
          </a:xfrm>
          <a:prstGeom prst="rect">
            <a:avLst/>
          </a:prstGeom>
          <a:solidFill>
            <a:schemeClr val="bg2">
              <a:lumMod val="10000"/>
            </a:schemeClr>
          </a:solidFill>
        </p:spPr>
        <p:txBody>
          <a:bodyPr wrap="square" rtlCol="0">
            <a:spAutoFit/>
          </a:bodyPr>
          <a:lstStyle/>
          <a:p>
            <a:pPr algn="ctr"/>
            <a:r>
              <a:rPr lang="hu-HU" dirty="0">
                <a:solidFill>
                  <a:schemeClr val="bg1"/>
                </a:solidFill>
                <a:latin typeface="Arial" panose="020B0604020202020204" pitchFamily="34" charset="0"/>
                <a:cs typeface="Arial" panose="020B0604020202020204" pitchFamily="34" charset="0"/>
              </a:rPr>
              <a:t>Nagyon jó látni, hogy nem mi vagyunk az elsők, akik Istent szeretnénk követni. A mai órán olyan embereket ismerhetsz meg, akik példaképek lehetnek számodra a hitben.</a:t>
            </a:r>
          </a:p>
          <a:p>
            <a:pPr algn="ctr"/>
            <a:r>
              <a:rPr lang="hu-HU" dirty="0">
                <a:solidFill>
                  <a:schemeClr val="bg1"/>
                </a:solidFill>
                <a:latin typeface="Arial" panose="020B0604020202020204" pitchFamily="34" charset="0"/>
                <a:cs typeface="Arial" panose="020B0604020202020204" pitchFamily="34" charset="0"/>
              </a:rPr>
              <a:t>Sőt! Te magad is kereshetsz példaképeket, és példaképpé is válhatsz!</a:t>
            </a:r>
          </a:p>
        </p:txBody>
      </p:sp>
      <p:pic>
        <p:nvPicPr>
          <p:cNvPr id="8" name="Kép 7">
            <a:extLst>
              <a:ext uri="{FF2B5EF4-FFF2-40B4-BE49-F238E27FC236}">
                <a16:creationId xmlns:a16="http://schemas.microsoft.com/office/drawing/2014/main" id="{9E48D1E7-08DA-4B7E-B48E-1C662C6BCFB4}"/>
              </a:ext>
            </a:extLst>
          </p:cNvPr>
          <p:cNvPicPr>
            <a:picLocks noChangeAspect="1"/>
          </p:cNvPicPr>
          <p:nvPr/>
        </p:nvPicPr>
        <p:blipFill>
          <a:blip r:embed="rId3"/>
          <a:stretch>
            <a:fillRect/>
          </a:stretch>
        </p:blipFill>
        <p:spPr>
          <a:xfrm>
            <a:off x="0" y="5421600"/>
            <a:ext cx="1383691" cy="1368000"/>
          </a:xfrm>
          <a:prstGeom prst="rect">
            <a:avLst/>
          </a:prstGeom>
        </p:spPr>
      </p:pic>
    </p:spTree>
    <p:extLst>
      <p:ext uri="{BB962C8B-B14F-4D97-AF65-F5344CB8AC3E}">
        <p14:creationId xmlns:p14="http://schemas.microsoft.com/office/powerpoint/2010/main" val="23442808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FD877DE7-5B0F-420D-8010-BE3D0ED11BCF}"/>
              </a:ext>
            </a:extLst>
          </p:cNvPr>
          <p:cNvSpPr>
            <a:spLocks noGrp="1"/>
          </p:cNvSpPr>
          <p:nvPr>
            <p:ph type="subTitle" idx="1"/>
          </p:nvPr>
        </p:nvSpPr>
        <p:spPr>
          <a:xfrm>
            <a:off x="1209766" y="257672"/>
            <a:ext cx="9772468" cy="570819"/>
          </a:xfrm>
        </p:spPr>
        <p:txBody>
          <a:bodyPr/>
          <a:lstStyle/>
          <a:p>
            <a:r>
              <a:rPr lang="hu-HU" b="1" dirty="0">
                <a:latin typeface="Arial" panose="020B0604020202020204" pitchFamily="34" charset="0"/>
                <a:cs typeface="Arial" panose="020B0604020202020204" pitchFamily="34" charset="0"/>
              </a:rPr>
              <a:t>Két lehetséges példakép</a:t>
            </a:r>
          </a:p>
        </p:txBody>
      </p:sp>
      <p:pic>
        <p:nvPicPr>
          <p:cNvPr id="1026" name="Picture 2" descr="Takács Mária: Magyar világjárónők – 10. rész: Molnár Mária -  IrodalmiCentrifugA">
            <a:extLst>
              <a:ext uri="{FF2B5EF4-FFF2-40B4-BE49-F238E27FC236}">
                <a16:creationId xmlns:a16="http://schemas.microsoft.com/office/drawing/2014/main" id="{D71FB15A-104C-42EA-992F-F4D11D0F8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61143" y="830102"/>
            <a:ext cx="2739614" cy="4002880"/>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6" descr="A képen szöveg, férfi, öltöny, modellt állás látható&#10;&#10;Automatikusan generált leírás">
            <a:extLst>
              <a:ext uri="{FF2B5EF4-FFF2-40B4-BE49-F238E27FC236}">
                <a16:creationId xmlns:a16="http://schemas.microsoft.com/office/drawing/2014/main" id="{69098F09-A1C6-4A92-AF59-8100F2581B02}"/>
              </a:ext>
            </a:extLst>
          </p:cNvPr>
          <p:cNvPicPr>
            <a:picLocks noChangeAspect="1"/>
          </p:cNvPicPr>
          <p:nvPr/>
        </p:nvPicPr>
        <p:blipFill rotWithShape="1">
          <a:blip r:embed="rId3">
            <a:extLst>
              <a:ext uri="{28A0092B-C50C-407E-A947-70E740481C1C}">
                <a14:useLocalDpi xmlns:a14="http://schemas.microsoft.com/office/drawing/2010/main" val="0"/>
              </a:ext>
            </a:extLst>
          </a:blip>
          <a:srcRect l="29945" r="30705"/>
          <a:stretch/>
        </p:blipFill>
        <p:spPr>
          <a:xfrm>
            <a:off x="8049282" y="828491"/>
            <a:ext cx="2739614" cy="4070652"/>
          </a:xfrm>
          <a:prstGeom prst="rect">
            <a:avLst/>
          </a:prstGeom>
        </p:spPr>
      </p:pic>
      <p:sp>
        <p:nvSpPr>
          <p:cNvPr id="5" name="Szövegdoboz 4">
            <a:extLst>
              <a:ext uri="{FF2B5EF4-FFF2-40B4-BE49-F238E27FC236}">
                <a16:creationId xmlns:a16="http://schemas.microsoft.com/office/drawing/2014/main" id="{4E2F2D57-AB3E-463B-B84F-BC7B9D2BC439}"/>
              </a:ext>
            </a:extLst>
          </p:cNvPr>
          <p:cNvSpPr txBox="1"/>
          <p:nvPr/>
        </p:nvSpPr>
        <p:spPr>
          <a:xfrm>
            <a:off x="8228576" y="5146796"/>
            <a:ext cx="2560320" cy="646331"/>
          </a:xfrm>
          <a:prstGeom prst="rect">
            <a:avLst/>
          </a:prstGeom>
          <a:noFill/>
        </p:spPr>
        <p:txBody>
          <a:bodyPr wrap="square" rtlCol="0">
            <a:spAutoFit/>
          </a:bodyPr>
          <a:lstStyle/>
          <a:p>
            <a:pPr algn="ctr"/>
            <a:r>
              <a:rPr lang="hu-HU" b="1" dirty="0">
                <a:latin typeface="Arial" panose="020B0604020202020204" pitchFamily="34" charset="0"/>
                <a:cs typeface="Arial" panose="020B0604020202020204" pitchFamily="34" charset="0"/>
              </a:rPr>
              <a:t>Kiss Ferenc </a:t>
            </a:r>
          </a:p>
          <a:p>
            <a:pPr algn="ctr"/>
            <a:r>
              <a:rPr lang="hu-HU" b="1" dirty="0">
                <a:latin typeface="Arial" panose="020B0604020202020204" pitchFamily="34" charset="0"/>
                <a:cs typeface="Arial" panose="020B0604020202020204" pitchFamily="34" charset="0"/>
              </a:rPr>
              <a:t>(1862-1948)</a:t>
            </a:r>
          </a:p>
        </p:txBody>
      </p:sp>
      <p:sp>
        <p:nvSpPr>
          <p:cNvPr id="6" name="Szövegdoboz 5">
            <a:extLst>
              <a:ext uri="{FF2B5EF4-FFF2-40B4-BE49-F238E27FC236}">
                <a16:creationId xmlns:a16="http://schemas.microsoft.com/office/drawing/2014/main" id="{B16A8726-D481-48A2-9F38-37B09D2F313B}"/>
              </a:ext>
            </a:extLst>
          </p:cNvPr>
          <p:cNvSpPr txBox="1"/>
          <p:nvPr/>
        </p:nvSpPr>
        <p:spPr>
          <a:xfrm>
            <a:off x="1209766" y="5087823"/>
            <a:ext cx="2560320" cy="646331"/>
          </a:xfrm>
          <a:prstGeom prst="rect">
            <a:avLst/>
          </a:prstGeom>
          <a:noFill/>
        </p:spPr>
        <p:txBody>
          <a:bodyPr wrap="square" rtlCol="0">
            <a:spAutoFit/>
          </a:bodyPr>
          <a:lstStyle/>
          <a:p>
            <a:pPr algn="ctr"/>
            <a:r>
              <a:rPr lang="hu-HU" b="1" dirty="0">
                <a:latin typeface="Arial" panose="020B0604020202020204" pitchFamily="34" charset="0"/>
                <a:cs typeface="Arial" panose="020B0604020202020204" pitchFamily="34" charset="0"/>
              </a:rPr>
              <a:t>Molnár Mária</a:t>
            </a:r>
          </a:p>
          <a:p>
            <a:pPr algn="ctr"/>
            <a:r>
              <a:rPr lang="hu-HU" b="1" dirty="0">
                <a:latin typeface="Arial" panose="020B0604020202020204" pitchFamily="34" charset="0"/>
                <a:cs typeface="Arial" panose="020B0604020202020204" pitchFamily="34" charset="0"/>
              </a:rPr>
              <a:t>(1886-1943)</a:t>
            </a:r>
          </a:p>
        </p:txBody>
      </p:sp>
      <p:sp>
        <p:nvSpPr>
          <p:cNvPr id="8" name="Szövegdoboz 7">
            <a:hlinkClick r:id="rId4" action="ppaction://hlinksldjump"/>
            <a:extLst>
              <a:ext uri="{FF2B5EF4-FFF2-40B4-BE49-F238E27FC236}">
                <a16:creationId xmlns:a16="http://schemas.microsoft.com/office/drawing/2014/main" id="{1CA95158-CEBD-4CDE-B1B3-4101F1BA479F}"/>
              </a:ext>
            </a:extLst>
          </p:cNvPr>
          <p:cNvSpPr txBox="1"/>
          <p:nvPr/>
        </p:nvSpPr>
        <p:spPr>
          <a:xfrm>
            <a:off x="4267244" y="5940224"/>
            <a:ext cx="3413716" cy="369332"/>
          </a:xfrm>
          <a:prstGeom prst="rect">
            <a:avLst/>
          </a:prstGeom>
          <a:solidFill>
            <a:schemeClr val="bg2">
              <a:lumMod val="10000"/>
            </a:schemeClr>
          </a:solidFill>
        </p:spPr>
        <p:txBody>
          <a:bodyPr wrap="square" rtlCol="0">
            <a:spAutoFit/>
          </a:bodyPr>
          <a:lstStyle/>
          <a:p>
            <a:pPr algn="ctr"/>
            <a:r>
              <a:rPr lang="hu-HU" b="1" dirty="0">
                <a:solidFill>
                  <a:schemeClr val="bg1"/>
                </a:solidFill>
                <a:latin typeface="Arial" panose="020B0604020202020204" pitchFamily="34" charset="0"/>
                <a:cs typeface="Arial" panose="020B0604020202020204" pitchFamily="34" charset="0"/>
              </a:rPr>
              <a:t>De kik ők? Kattints ide!</a:t>
            </a:r>
          </a:p>
        </p:txBody>
      </p:sp>
    </p:spTree>
    <p:extLst>
      <p:ext uri="{BB962C8B-B14F-4D97-AF65-F5344CB8AC3E}">
        <p14:creationId xmlns:p14="http://schemas.microsoft.com/office/powerpoint/2010/main" val="993644515"/>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FAE91108-5478-484E-8DE8-B3307D1A8379}"/>
              </a:ext>
            </a:extLst>
          </p:cNvPr>
          <p:cNvSpPr/>
          <p:nvPr/>
        </p:nvSpPr>
        <p:spPr>
          <a:xfrm>
            <a:off x="3004458" y="1873600"/>
            <a:ext cx="8974182" cy="3693319"/>
          </a:xfrm>
          <a:prstGeom prst="rect">
            <a:avLst/>
          </a:prstGeom>
        </p:spPr>
        <p:txBody>
          <a:bodyPr wrap="square">
            <a:spAutoFit/>
          </a:bodyPr>
          <a:lstStyle/>
          <a:p>
            <a:pPr algn="ctr"/>
            <a:r>
              <a:rPr lang="hu-HU" dirty="0">
                <a:solidFill>
                  <a:srgbClr val="000000"/>
                </a:solidFill>
                <a:latin typeface="Arial" panose="020B0604020202020204" pitchFamily="34" charset="0"/>
              </a:rPr>
              <a:t>Kiss Ferenc </a:t>
            </a:r>
            <a:r>
              <a:rPr lang="hu-HU" b="0" i="0" dirty="0">
                <a:solidFill>
                  <a:srgbClr val="000000"/>
                </a:solidFill>
                <a:effectLst/>
                <a:latin typeface="Arial" panose="020B0604020202020204" pitchFamily="34" charset="0"/>
              </a:rPr>
              <a:t>Kenderesen született 1862-ben, Debrecenben tanult teológiát, hogy lelkész lehessen. Lelkipásztorként szolgált, 1911-ben pedig már esperesnek választották. 1912-ben a debreceni református teológián lett tanár. </a:t>
            </a:r>
          </a:p>
          <a:p>
            <a:pPr algn="ctr"/>
            <a:r>
              <a:rPr lang="hu-HU" b="0" i="0" dirty="0">
                <a:solidFill>
                  <a:srgbClr val="000000"/>
                </a:solidFill>
                <a:effectLst/>
                <a:latin typeface="Arial" panose="020B0604020202020204" pitchFamily="34" charset="0"/>
              </a:rPr>
              <a:t>A vidék nyomorát látva cselekvésre szánta el magát és 1931-ben létrehozta az Országos Református Szeretetszövetséget. Célja a diakóniai munka országos szintű megszervezése volt. Nagyon sok családban kérdés volt a mindennapi kenyér megléte, sok volt az árva, az elhagyott öreg. </a:t>
            </a:r>
          </a:p>
          <a:p>
            <a:pPr algn="ctr"/>
            <a:r>
              <a:rPr lang="hu-HU" b="0" i="0" dirty="0">
                <a:solidFill>
                  <a:srgbClr val="000000"/>
                </a:solidFill>
                <a:effectLst/>
                <a:latin typeface="Arial" panose="020B0604020202020204" pitchFamily="34" charset="0"/>
              </a:rPr>
              <a:t>Árvaházakat, öregek otthonát, fogyatékosok otthonát alapított. Mindezt összefogással, rövid idő alatt. Amikor meghalt, már 23 árvaház, 189 öregotthon, 3 napközi otthon, 2 nyári üdülőtábor, 1 testi fogyatékos telep, 2 szellemi fogyatékos otthon működött hazánkban. </a:t>
            </a:r>
          </a:p>
          <a:p>
            <a:pPr algn="ctr"/>
            <a:r>
              <a:rPr lang="hu-HU" b="0" i="0" dirty="0">
                <a:solidFill>
                  <a:srgbClr val="000000"/>
                </a:solidFill>
                <a:effectLst/>
                <a:latin typeface="Arial" panose="020B0604020202020204" pitchFamily="34" charset="0"/>
              </a:rPr>
              <a:t>Azon igyekezett, hogy a diakóniát a gyülekezeti munka szerves részévé tegye. 1948-ban hunyt el. </a:t>
            </a:r>
            <a:endParaRPr lang="hu-HU" dirty="0"/>
          </a:p>
        </p:txBody>
      </p:sp>
      <p:sp>
        <p:nvSpPr>
          <p:cNvPr id="5" name="Szövegdoboz 4">
            <a:extLst>
              <a:ext uri="{FF2B5EF4-FFF2-40B4-BE49-F238E27FC236}">
                <a16:creationId xmlns:a16="http://schemas.microsoft.com/office/drawing/2014/main" id="{D20B20CF-A322-47C5-8C8A-184D7452E98A}"/>
              </a:ext>
            </a:extLst>
          </p:cNvPr>
          <p:cNvSpPr txBox="1"/>
          <p:nvPr/>
        </p:nvSpPr>
        <p:spPr>
          <a:xfrm>
            <a:off x="112520" y="4172847"/>
            <a:ext cx="3195199" cy="923330"/>
          </a:xfrm>
          <a:prstGeom prst="rect">
            <a:avLst/>
          </a:prstGeom>
          <a:noFill/>
        </p:spPr>
        <p:txBody>
          <a:bodyPr wrap="square" rtlCol="0">
            <a:spAutoFit/>
          </a:bodyPr>
          <a:lstStyle/>
          <a:p>
            <a:pPr algn="ctr"/>
            <a:r>
              <a:rPr lang="hu-HU" b="1" dirty="0">
                <a:latin typeface="Arial" panose="020B0604020202020204" pitchFamily="34" charset="0"/>
                <a:cs typeface="Arial" panose="020B0604020202020204" pitchFamily="34" charset="0"/>
              </a:rPr>
              <a:t>Kiss Ferenc </a:t>
            </a:r>
          </a:p>
          <a:p>
            <a:pPr algn="ctr"/>
            <a:r>
              <a:rPr lang="hu-HU" b="1" dirty="0">
                <a:latin typeface="Arial" panose="020B0604020202020204" pitchFamily="34" charset="0"/>
                <a:cs typeface="Arial" panose="020B0604020202020204" pitchFamily="34" charset="0"/>
              </a:rPr>
              <a:t>(1862-1948)</a:t>
            </a:r>
          </a:p>
          <a:p>
            <a:pPr algn="ctr"/>
            <a:r>
              <a:rPr lang="hu-HU" b="1" dirty="0">
                <a:latin typeface="Arial" panose="020B0604020202020204" pitchFamily="34" charset="0"/>
                <a:cs typeface="Arial" panose="020B0604020202020204" pitchFamily="34" charset="0"/>
              </a:rPr>
              <a:t>„a magyar diakónia atyja”</a:t>
            </a:r>
          </a:p>
        </p:txBody>
      </p:sp>
      <p:sp>
        <p:nvSpPr>
          <p:cNvPr id="6" name="Téglalap 5">
            <a:extLst>
              <a:ext uri="{FF2B5EF4-FFF2-40B4-BE49-F238E27FC236}">
                <a16:creationId xmlns:a16="http://schemas.microsoft.com/office/drawing/2014/main" id="{1BE3D00A-9EF8-4052-BAF0-D0FFE4010CB1}"/>
              </a:ext>
            </a:extLst>
          </p:cNvPr>
          <p:cNvSpPr/>
          <p:nvPr/>
        </p:nvSpPr>
        <p:spPr>
          <a:xfrm>
            <a:off x="3383922" y="5526852"/>
            <a:ext cx="8215253" cy="1231106"/>
          </a:xfrm>
          <a:prstGeom prst="rect">
            <a:avLst/>
          </a:prstGeom>
          <a:solidFill>
            <a:schemeClr val="bg2">
              <a:lumMod val="25000"/>
            </a:schemeClr>
          </a:solidFill>
        </p:spPr>
        <p:txBody>
          <a:bodyPr wrap="square">
            <a:spAutoFit/>
          </a:bodyPr>
          <a:lstStyle/>
          <a:p>
            <a:pPr algn="ctr"/>
            <a:r>
              <a:rPr lang="hu-HU" sz="2000" b="1" dirty="0">
                <a:solidFill>
                  <a:schemeClr val="bg1"/>
                </a:solidFill>
                <a:latin typeface="Arial" panose="020B0604020202020204" pitchFamily="34" charset="0"/>
              </a:rPr>
              <a:t>Folytasd a kutatást!</a:t>
            </a:r>
          </a:p>
          <a:p>
            <a:pPr marL="342900" indent="-342900" algn="ctr">
              <a:buAutoNum type="arabicPeriod"/>
            </a:pPr>
            <a:r>
              <a:rPr lang="hu-HU" b="1" dirty="0">
                <a:solidFill>
                  <a:schemeClr val="bg1"/>
                </a:solidFill>
                <a:latin typeface="Arial" panose="020B0604020202020204" pitchFamily="34" charset="0"/>
              </a:rPr>
              <a:t>Milyen tisztséget töltött be Kiss Ferenc a Debreceni Egyetemen?</a:t>
            </a:r>
          </a:p>
          <a:p>
            <a:pPr marL="342900" indent="-342900" algn="ctr">
              <a:buAutoNum type="arabicPeriod"/>
            </a:pPr>
            <a:r>
              <a:rPr lang="hu-HU" b="1" dirty="0">
                <a:solidFill>
                  <a:schemeClr val="bg1"/>
                </a:solidFill>
                <a:latin typeface="Arial" panose="020B0604020202020204" pitchFamily="34" charset="0"/>
              </a:rPr>
              <a:t>Mi történt az általa alapított intézményekkel halála után?</a:t>
            </a:r>
          </a:p>
          <a:p>
            <a:pPr algn="ctr"/>
            <a:r>
              <a:rPr lang="hu-HU" b="1" dirty="0">
                <a:solidFill>
                  <a:schemeClr val="bg1"/>
                </a:solidFill>
                <a:latin typeface="Arial" panose="020B0604020202020204" pitchFamily="34" charset="0"/>
              </a:rPr>
              <a:t>3. Hol található olyan intézmény, amelyet Kiss Ferencről neveztek el?</a:t>
            </a:r>
          </a:p>
        </p:txBody>
      </p:sp>
      <p:pic>
        <p:nvPicPr>
          <p:cNvPr id="8" name="Kép 7" descr="A képen szöveg, férfi, öltöny, modellt állás látható&#10;&#10;Automatikusan generált leírás">
            <a:extLst>
              <a:ext uri="{FF2B5EF4-FFF2-40B4-BE49-F238E27FC236}">
                <a16:creationId xmlns:a16="http://schemas.microsoft.com/office/drawing/2014/main" id="{A9152A03-C09F-4562-B71C-B4E3052718C6}"/>
              </a:ext>
            </a:extLst>
          </p:cNvPr>
          <p:cNvPicPr>
            <a:picLocks noChangeAspect="1"/>
          </p:cNvPicPr>
          <p:nvPr/>
        </p:nvPicPr>
        <p:blipFill rotWithShape="1">
          <a:blip r:embed="rId2">
            <a:extLst>
              <a:ext uri="{28A0092B-C50C-407E-A947-70E740481C1C}">
                <a14:useLocalDpi xmlns:a14="http://schemas.microsoft.com/office/drawing/2010/main" val="0"/>
              </a:ext>
            </a:extLst>
          </a:blip>
          <a:srcRect l="29945" r="30705"/>
          <a:stretch/>
        </p:blipFill>
        <p:spPr>
          <a:xfrm flipH="1">
            <a:off x="415783" y="192614"/>
            <a:ext cx="2588675" cy="3846379"/>
          </a:xfrm>
          <a:prstGeom prst="rect">
            <a:avLst/>
          </a:prstGeom>
        </p:spPr>
      </p:pic>
      <p:pic>
        <p:nvPicPr>
          <p:cNvPr id="10" name="Kép 9">
            <a:extLst>
              <a:ext uri="{FF2B5EF4-FFF2-40B4-BE49-F238E27FC236}">
                <a16:creationId xmlns:a16="http://schemas.microsoft.com/office/drawing/2014/main" id="{30F85DFA-B1AD-4DF4-894B-85D004824DFD}"/>
              </a:ext>
            </a:extLst>
          </p:cNvPr>
          <p:cNvPicPr>
            <a:picLocks noChangeAspect="1"/>
          </p:cNvPicPr>
          <p:nvPr/>
        </p:nvPicPr>
        <p:blipFill>
          <a:blip r:embed="rId3"/>
          <a:stretch>
            <a:fillRect/>
          </a:stretch>
        </p:blipFill>
        <p:spPr>
          <a:xfrm>
            <a:off x="0" y="5499046"/>
            <a:ext cx="1376365" cy="1368000"/>
          </a:xfrm>
          <a:prstGeom prst="rect">
            <a:avLst/>
          </a:prstGeom>
        </p:spPr>
      </p:pic>
      <p:sp>
        <p:nvSpPr>
          <p:cNvPr id="11" name="Téglalap 10">
            <a:extLst>
              <a:ext uri="{FF2B5EF4-FFF2-40B4-BE49-F238E27FC236}">
                <a16:creationId xmlns:a16="http://schemas.microsoft.com/office/drawing/2014/main" id="{0F0230AF-98F8-45E9-9175-B298AF91CB08}"/>
              </a:ext>
            </a:extLst>
          </p:cNvPr>
          <p:cNvSpPr/>
          <p:nvPr/>
        </p:nvSpPr>
        <p:spPr>
          <a:xfrm>
            <a:off x="3180112" y="345616"/>
            <a:ext cx="7552845" cy="1508105"/>
          </a:xfrm>
          <a:prstGeom prst="rect">
            <a:avLst/>
          </a:prstGeom>
          <a:solidFill>
            <a:schemeClr val="bg2">
              <a:lumMod val="25000"/>
            </a:schemeClr>
          </a:solidFill>
        </p:spPr>
        <p:txBody>
          <a:bodyPr wrap="square">
            <a:spAutoFit/>
          </a:bodyPr>
          <a:lstStyle/>
          <a:p>
            <a:pPr algn="ctr"/>
            <a:r>
              <a:rPr lang="hu-HU" sz="2000" b="1" dirty="0">
                <a:solidFill>
                  <a:schemeClr val="bg1"/>
                </a:solidFill>
                <a:latin typeface="Arial" panose="020B0604020202020204" pitchFamily="34" charset="0"/>
              </a:rPr>
              <a:t>Keress, kutass, jegyzetelj!</a:t>
            </a:r>
          </a:p>
          <a:p>
            <a:pPr marL="342900" indent="-342900" algn="ctr">
              <a:buAutoNum type="arabicPeriod"/>
            </a:pPr>
            <a:r>
              <a:rPr lang="hu-HU" b="1" dirty="0">
                <a:solidFill>
                  <a:schemeClr val="bg1"/>
                </a:solidFill>
                <a:latin typeface="Arial" panose="020B0604020202020204" pitchFamily="34" charset="0"/>
              </a:rPr>
              <a:t>Mit jelent a diakónus kifejezés? </a:t>
            </a:r>
          </a:p>
          <a:p>
            <a:pPr algn="ctr"/>
            <a:r>
              <a:rPr lang="hu-HU" i="1"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(Kattints ide egy kis segítségért!)</a:t>
            </a:r>
            <a:endParaRPr lang="hu-HU" i="1" dirty="0">
              <a:solidFill>
                <a:schemeClr val="bg1"/>
              </a:solidFill>
              <a:latin typeface="Arial" panose="020B0604020202020204" pitchFamily="34" charset="0"/>
            </a:endParaRPr>
          </a:p>
          <a:p>
            <a:pPr algn="ctr"/>
            <a:r>
              <a:rPr lang="hu-HU" b="1" dirty="0">
                <a:solidFill>
                  <a:schemeClr val="bg1"/>
                </a:solidFill>
                <a:latin typeface="Arial" panose="020B0604020202020204" pitchFamily="34" charset="0"/>
              </a:rPr>
              <a:t>2. Mit tudsz a hét diakónusról? 3. Mit jelent az esperes szó?</a:t>
            </a:r>
          </a:p>
          <a:p>
            <a:pPr algn="ctr"/>
            <a:r>
              <a:rPr lang="hu-HU" b="1" dirty="0">
                <a:solidFill>
                  <a:schemeClr val="bg1"/>
                </a:solidFill>
                <a:latin typeface="Arial" panose="020B0604020202020204" pitchFamily="34" charset="0"/>
              </a:rPr>
              <a:t>4. Van-e manapság diakóniai szolgálat a református egyházban?</a:t>
            </a:r>
          </a:p>
        </p:txBody>
      </p:sp>
      <p:sp>
        <p:nvSpPr>
          <p:cNvPr id="12" name="Szövegdoboz 11">
            <a:extLst>
              <a:ext uri="{FF2B5EF4-FFF2-40B4-BE49-F238E27FC236}">
                <a16:creationId xmlns:a16="http://schemas.microsoft.com/office/drawing/2014/main" id="{826BC2CC-7646-4512-9912-67FB4BE1C56A}"/>
              </a:ext>
            </a:extLst>
          </p:cNvPr>
          <p:cNvSpPr txBox="1"/>
          <p:nvPr/>
        </p:nvSpPr>
        <p:spPr>
          <a:xfrm rot="1574062">
            <a:off x="10077001" y="360415"/>
            <a:ext cx="1910386" cy="1200329"/>
          </a:xfrm>
          <a:prstGeom prst="rect">
            <a:avLst/>
          </a:prstGeom>
          <a:solidFill>
            <a:schemeClr val="bg2">
              <a:lumMod val="10000"/>
            </a:schemeClr>
          </a:solidFill>
        </p:spPr>
        <p:txBody>
          <a:bodyPr wrap="square" rtlCol="0">
            <a:spAutoFit/>
          </a:bodyPr>
          <a:lstStyle/>
          <a:p>
            <a:pPr algn="ctr"/>
            <a:r>
              <a:rPr lang="hu-HU" dirty="0">
                <a:solidFill>
                  <a:schemeClr val="bg1"/>
                </a:solidFill>
                <a:latin typeface="Arial" panose="020B0604020202020204" pitchFamily="34" charset="0"/>
                <a:cs typeface="Arial" panose="020B0604020202020204" pitchFamily="34" charset="0"/>
              </a:rPr>
              <a:t>Használd az internetet, kutass a könyvtárban!</a:t>
            </a:r>
          </a:p>
        </p:txBody>
      </p:sp>
    </p:spTree>
    <p:extLst>
      <p:ext uri="{BB962C8B-B14F-4D97-AF65-F5344CB8AC3E}">
        <p14:creationId xmlns:p14="http://schemas.microsoft.com/office/powerpoint/2010/main" val="72981381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954CFF-C3D6-4987-8DDD-CD3981D7F037}"/>
              </a:ext>
            </a:extLst>
          </p:cNvPr>
          <p:cNvSpPr>
            <a:spLocks noGrp="1"/>
          </p:cNvSpPr>
          <p:nvPr>
            <p:ph type="ctrTitle"/>
          </p:nvPr>
        </p:nvSpPr>
        <p:spPr>
          <a:xfrm>
            <a:off x="1440097" y="4533835"/>
            <a:ext cx="3247962" cy="979095"/>
          </a:xfrm>
          <a:solidFill>
            <a:schemeClr val="bg2">
              <a:lumMod val="50000"/>
            </a:schemeClr>
          </a:solidFill>
        </p:spPr>
        <p:txBody>
          <a:bodyPr>
            <a:normAutofit/>
          </a:bodyPr>
          <a:lstStyle/>
          <a:p>
            <a:r>
              <a:rPr lang="hu-HU" sz="2000" b="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Kattints ide, és nézd meg ezt a videót </a:t>
            </a:r>
            <a:br>
              <a:rPr lang="hu-HU" sz="2000" b="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r>
              <a:rPr lang="hu-HU" sz="2000" b="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Molnár Máriáról!</a:t>
            </a:r>
          </a:p>
        </p:txBody>
      </p:sp>
      <p:sp>
        <p:nvSpPr>
          <p:cNvPr id="3" name="Alcím 2">
            <a:extLst>
              <a:ext uri="{FF2B5EF4-FFF2-40B4-BE49-F238E27FC236}">
                <a16:creationId xmlns:a16="http://schemas.microsoft.com/office/drawing/2014/main" id="{3DA981FC-FC28-4670-A9BE-3AF35B889B90}"/>
              </a:ext>
            </a:extLst>
          </p:cNvPr>
          <p:cNvSpPr>
            <a:spLocks noGrp="1"/>
          </p:cNvSpPr>
          <p:nvPr>
            <p:ph type="subTitle" idx="1"/>
          </p:nvPr>
        </p:nvSpPr>
        <p:spPr>
          <a:xfrm>
            <a:off x="5016006" y="4544592"/>
            <a:ext cx="3362868" cy="979095"/>
          </a:xfrm>
          <a:solidFill>
            <a:schemeClr val="bg2">
              <a:lumMod val="50000"/>
            </a:schemeClr>
          </a:solidFill>
        </p:spPr>
        <p:txBody>
          <a:bodyPr>
            <a:normAutofit/>
          </a:bodyPr>
          <a:lstStyle/>
          <a:p>
            <a:r>
              <a:rPr lang="hu-HU" sz="2000" b="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Ha megnézted a videót, kattints ide,</a:t>
            </a:r>
            <a:br>
              <a:rPr lang="hu-HU" sz="2000" b="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br>
            <a:r>
              <a:rPr lang="hu-HU" sz="2000" b="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és töltsd ki ezt a tesztet! </a:t>
            </a:r>
            <a:endParaRPr lang="hu-HU" sz="2000" b="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p:txBody>
      </p:sp>
      <p:pic>
        <p:nvPicPr>
          <p:cNvPr id="1026" name="Picture 2" descr="Egy kivégzett misszionárius – Lighthouse">
            <a:extLst>
              <a:ext uri="{FF2B5EF4-FFF2-40B4-BE49-F238E27FC236}">
                <a16:creationId xmlns:a16="http://schemas.microsoft.com/office/drawing/2014/main" id="{DA96F54F-F2FF-4A37-A6F7-1AD0E0FF10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506" y="1426236"/>
            <a:ext cx="2474487" cy="2863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gy kivégzett misszionárius – Lighthouse">
            <a:extLst>
              <a:ext uri="{FF2B5EF4-FFF2-40B4-BE49-F238E27FC236}">
                <a16:creationId xmlns:a16="http://schemas.microsoft.com/office/drawing/2014/main" id="{C60A6DFA-618D-437B-9D41-3CEB329D12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519" y="476980"/>
            <a:ext cx="3451088" cy="23812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tven éve hunyt el a győri diakonissza, Molnár Mária (2. rész) | KISALFÖLD">
            <a:extLst>
              <a:ext uri="{FF2B5EF4-FFF2-40B4-BE49-F238E27FC236}">
                <a16:creationId xmlns:a16="http://schemas.microsoft.com/office/drawing/2014/main" id="{99C88F57-0071-4271-9325-96802093F0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3703" y="3159387"/>
            <a:ext cx="2362721" cy="3380906"/>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a:extLst>
              <a:ext uri="{FF2B5EF4-FFF2-40B4-BE49-F238E27FC236}">
                <a16:creationId xmlns:a16="http://schemas.microsoft.com/office/drawing/2014/main" id="{1C262E4C-924A-40FB-B012-17B771C40FA8}"/>
              </a:ext>
            </a:extLst>
          </p:cNvPr>
          <p:cNvSpPr txBox="1"/>
          <p:nvPr/>
        </p:nvSpPr>
        <p:spPr>
          <a:xfrm>
            <a:off x="338995" y="637971"/>
            <a:ext cx="5603632" cy="461665"/>
          </a:xfrm>
          <a:prstGeom prst="rect">
            <a:avLst/>
          </a:prstGeom>
          <a:noFill/>
        </p:spPr>
        <p:txBody>
          <a:bodyPr wrap="square" rtlCol="0">
            <a:spAutoFit/>
          </a:bodyPr>
          <a:lstStyle/>
          <a:p>
            <a:r>
              <a:rPr lang="hu-HU" sz="2400" b="1" dirty="0">
                <a:latin typeface="Arial" panose="020B0604020202020204" pitchFamily="34" charset="0"/>
                <a:cs typeface="Arial" panose="020B0604020202020204" pitchFamily="34" charset="0"/>
              </a:rPr>
              <a:t>Ismerkedj meg Molnár Mária életével!</a:t>
            </a:r>
          </a:p>
        </p:txBody>
      </p:sp>
      <p:pic>
        <p:nvPicPr>
          <p:cNvPr id="1032" name="Picture 8" descr="Vetélkedő Molnár Mária misszionáriusra emlékezve | Felvidék.ma">
            <a:extLst>
              <a:ext uri="{FF2B5EF4-FFF2-40B4-BE49-F238E27FC236}">
                <a16:creationId xmlns:a16="http://schemas.microsoft.com/office/drawing/2014/main" id="{028FAC91-7357-4F2D-8956-D1A6BE9AEE0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037" r="4830"/>
          <a:stretch/>
        </p:blipFill>
        <p:spPr bwMode="auto">
          <a:xfrm>
            <a:off x="4095512" y="1426236"/>
            <a:ext cx="3451088" cy="2863990"/>
          </a:xfrm>
          <a:prstGeom prst="rect">
            <a:avLst/>
          </a:prstGeom>
          <a:noFill/>
          <a:extLst>
            <a:ext uri="{909E8E84-426E-40DD-AFC4-6F175D3DCCD1}">
              <a14:hiddenFill xmlns:a14="http://schemas.microsoft.com/office/drawing/2010/main">
                <a:solidFill>
                  <a:srgbClr val="FFFFFF"/>
                </a:solidFill>
              </a14:hiddenFill>
            </a:ext>
          </a:extLst>
        </p:spPr>
      </p:pic>
      <p:pic>
        <p:nvPicPr>
          <p:cNvPr id="10" name="Kép 9">
            <a:extLst>
              <a:ext uri="{FF2B5EF4-FFF2-40B4-BE49-F238E27FC236}">
                <a16:creationId xmlns:a16="http://schemas.microsoft.com/office/drawing/2014/main" id="{C8AF19E8-9DF1-43A2-8A36-48E65283D4C8}"/>
              </a:ext>
            </a:extLst>
          </p:cNvPr>
          <p:cNvPicPr>
            <a:picLocks noChangeAspect="1"/>
          </p:cNvPicPr>
          <p:nvPr/>
        </p:nvPicPr>
        <p:blipFill>
          <a:blip r:embed="rId9"/>
          <a:stretch>
            <a:fillRect/>
          </a:stretch>
        </p:blipFill>
        <p:spPr>
          <a:xfrm>
            <a:off x="0" y="5490000"/>
            <a:ext cx="1374984" cy="1368000"/>
          </a:xfrm>
          <a:prstGeom prst="rect">
            <a:avLst/>
          </a:prstGeom>
        </p:spPr>
      </p:pic>
    </p:spTree>
    <p:extLst>
      <p:ext uri="{BB962C8B-B14F-4D97-AF65-F5344CB8AC3E}">
        <p14:creationId xmlns:p14="http://schemas.microsoft.com/office/powerpoint/2010/main" val="2819889505"/>
      </p:ext>
    </p:extLst>
  </p:cSld>
  <p:clrMapOvr>
    <a:masterClrMapping/>
  </p:clrMapOvr>
  <p:transition spd="slow">
    <p:comb/>
  </p:transition>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1223</Words>
  <Application>Microsoft Office PowerPoint</Application>
  <PresentationFormat>Szélesvásznú</PresentationFormat>
  <Paragraphs>127</Paragraphs>
  <Slides>13</Slides>
  <Notes>3</Notes>
  <HiddenSlides>0</HiddenSlides>
  <MMClips>0</MMClips>
  <ScaleCrop>false</ScaleCrop>
  <HeadingPairs>
    <vt:vector size="6" baseType="variant">
      <vt:variant>
        <vt:lpstr>Használt betűtípusok</vt:lpstr>
      </vt:variant>
      <vt:variant>
        <vt:i4>4</vt:i4>
      </vt:variant>
      <vt:variant>
        <vt:lpstr>Téma</vt:lpstr>
      </vt:variant>
      <vt:variant>
        <vt:i4>2</vt:i4>
      </vt:variant>
      <vt:variant>
        <vt:lpstr>Diacímek</vt:lpstr>
      </vt:variant>
      <vt:variant>
        <vt:i4>13</vt:i4>
      </vt:variant>
    </vt:vector>
  </HeadingPairs>
  <TitlesOfParts>
    <vt:vector size="19" baseType="lpstr">
      <vt:lpstr>Arial</vt:lpstr>
      <vt:lpstr>Calibri</vt:lpstr>
      <vt:lpstr>Calibri Light</vt:lpstr>
      <vt:lpstr>Times New Roman</vt:lpstr>
      <vt:lpstr>Office-téma</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Kattints ide, és nézd meg ezt a videót  Molnár Máriáról!</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tikasz.emma@sulid.hu</dc:creator>
  <cp:lastModifiedBy>tikasz.emma@sulid.hu</cp:lastModifiedBy>
  <cp:revision>33</cp:revision>
  <dcterms:created xsi:type="dcterms:W3CDTF">2020-12-16T19:17:07Z</dcterms:created>
  <dcterms:modified xsi:type="dcterms:W3CDTF">2021-01-05T13:18:41Z</dcterms:modified>
</cp:coreProperties>
</file>